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256" r:id="rId2"/>
    <p:sldId id="257" r:id="rId3"/>
    <p:sldId id="260" r:id="rId4"/>
    <p:sldId id="261" r:id="rId5"/>
    <p:sldId id="280" r:id="rId6"/>
    <p:sldId id="281" r:id="rId7"/>
    <p:sldId id="282" r:id="rId8"/>
    <p:sldId id="283" r:id="rId9"/>
    <p:sldId id="284" r:id="rId10"/>
    <p:sldId id="285" r:id="rId11"/>
    <p:sldId id="265" r:id="rId12"/>
    <p:sldId id="286" r:id="rId13"/>
    <p:sldId id="287" r:id="rId14"/>
    <p:sldId id="288" r:id="rId15"/>
    <p:sldId id="291" r:id="rId16"/>
    <p:sldId id="292" r:id="rId17"/>
    <p:sldId id="293" r:id="rId18"/>
    <p:sldId id="298" r:id="rId19"/>
    <p:sldId id="299" r:id="rId20"/>
    <p:sldId id="294" r:id="rId21"/>
    <p:sldId id="295" r:id="rId22"/>
    <p:sldId id="297" r:id="rId23"/>
    <p:sldId id="289" r:id="rId24"/>
    <p:sldId id="290" r:id="rId25"/>
    <p:sldId id="278" r:id="rId26"/>
    <p:sldId id="267" r:id="rId27"/>
    <p:sldId id="268" r:id="rId28"/>
    <p:sldId id="269" r:id="rId29"/>
    <p:sldId id="270" r:id="rId30"/>
    <p:sldId id="271" r:id="rId31"/>
    <p:sldId id="272" r:id="rId32"/>
    <p:sldId id="273" r:id="rId33"/>
    <p:sldId id="274" r:id="rId34"/>
    <p:sldId id="279" r:id="rId35"/>
  </p:sldIdLst>
  <p:sldSz cx="9144000" cy="6858000" type="screen4x3"/>
  <p:notesSz cx="6797675" cy="992822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B7B7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09" autoAdjust="0"/>
    <p:restoredTop sz="88455" autoAdjust="0"/>
  </p:normalViewPr>
  <p:slideViewPr>
    <p:cSldViewPr>
      <p:cViewPr varScale="1">
        <p:scale>
          <a:sx n="68" d="100"/>
          <a:sy n="68" d="100"/>
        </p:scale>
        <p:origin x="-576"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AU"/>
          </a:p>
        </p:txBody>
      </p:sp>
      <p:sp>
        <p:nvSpPr>
          <p:cNvPr id="55299"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6532CD2A-9FB4-41CA-83A3-04F72DF5A7CA}" type="datetimeFigureOut">
              <a:rPr lang="en-AU"/>
              <a:pPr>
                <a:defRPr/>
              </a:pPr>
              <a:t>9/04/2013</a:t>
            </a:fld>
            <a:endParaRPr lang="en-AU"/>
          </a:p>
        </p:txBody>
      </p:sp>
      <p:sp>
        <p:nvSpPr>
          <p:cNvPr id="55300"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AU"/>
          </a:p>
        </p:txBody>
      </p:sp>
      <p:sp>
        <p:nvSpPr>
          <p:cNvPr id="55301" name="Rectangle 5"/>
          <p:cNvSpPr>
            <a:spLocks noGrp="1" noChangeArrowheads="1"/>
          </p:cNvSpPr>
          <p:nvPr>
            <p:ph type="sldNum" sz="quarter" idx="3"/>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8121FA3E-9A7C-4F2E-8697-D04CA417C08C}" type="slidenum">
              <a:rPr lang="en-AU"/>
              <a:pPr>
                <a:defRPr/>
              </a:pPr>
              <a:t>‹#›</a:t>
            </a:fld>
            <a:endParaRPr lang="en-A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AU"/>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4DE0752-24C7-4589-99F6-56B724CFEF9C}" type="datetimeFigureOut">
              <a:rPr lang="en-AU"/>
              <a:pPr>
                <a:defRPr/>
              </a:pPr>
              <a:t>9/04/2013</a:t>
            </a:fld>
            <a:endParaRPr lang="en-AU"/>
          </a:p>
        </p:txBody>
      </p:sp>
      <p:sp>
        <p:nvSpPr>
          <p:cNvPr id="4" name="Slide Image Placeholder 3"/>
          <p:cNvSpPr>
            <a:spLocks noGrp="1" noRot="1" noChangeAspect="1"/>
          </p:cNvSpPr>
          <p:nvPr>
            <p:ph type="sldImg" idx="2"/>
          </p:nvPr>
        </p:nvSpPr>
        <p:spPr>
          <a:xfrm>
            <a:off x="915988" y="744538"/>
            <a:ext cx="4965700" cy="3722687"/>
          </a:xfrm>
          <a:prstGeom prst="rect">
            <a:avLst/>
          </a:prstGeom>
          <a:noFill/>
          <a:ln w="12700">
            <a:solidFill>
              <a:prstClr val="black"/>
            </a:solidFill>
          </a:ln>
        </p:spPr>
        <p:txBody>
          <a:bodyPr vert="horz" lIns="91440" tIns="45720" rIns="91440" bIns="45720" rtlCol="0" anchor="ctr"/>
          <a:lstStyle/>
          <a:p>
            <a:pPr lvl="0"/>
            <a:endParaRPr lang="en-AU" noProof="0"/>
          </a:p>
        </p:txBody>
      </p:sp>
      <p:sp>
        <p:nvSpPr>
          <p:cNvPr id="5" name="Notes Placeholder 4"/>
          <p:cNvSpPr>
            <a:spLocks noGrp="1"/>
          </p:cNvSpPr>
          <p:nvPr>
            <p:ph type="body" sz="quarter" idx="3"/>
          </p:nvPr>
        </p:nvSpPr>
        <p:spPr>
          <a:xfrm>
            <a:off x="679450" y="4716463"/>
            <a:ext cx="5438775" cy="4467225"/>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AU" noProof="0"/>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AU"/>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5D9FF4CC-E7CE-4462-A034-356F0B0FF440}" type="slidenum">
              <a:rPr lang="en-AU"/>
              <a:pPr>
                <a:defRPr/>
              </a:pPr>
              <a:t>‹#›</a:t>
            </a:fld>
            <a:endParaRPr lang="en-A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xfrm>
            <a:off x="917575" y="744538"/>
            <a:ext cx="4962525" cy="3722687"/>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AU" smtClean="0"/>
              <a:t>Ecosystem metaphor – a dynamic, living organisation</a:t>
            </a:r>
          </a:p>
          <a:p>
            <a:pPr eaLnBrk="1" hangingPunct="1">
              <a:spcBef>
                <a:spcPct val="0"/>
              </a:spcBef>
            </a:pPr>
            <a:r>
              <a:rPr lang="en-AU" smtClean="0"/>
              <a:t>Nourishment</a:t>
            </a:r>
          </a:p>
          <a:p>
            <a:pPr eaLnBrk="1" hangingPunct="1">
              <a:spcBef>
                <a:spcPct val="0"/>
              </a:spcBef>
            </a:pPr>
            <a:r>
              <a:rPr lang="en-AU" smtClean="0"/>
              <a:t>Strength</a:t>
            </a:r>
          </a:p>
          <a:p>
            <a:pPr eaLnBrk="1" hangingPunct="1">
              <a:spcBef>
                <a:spcPct val="0"/>
              </a:spcBef>
            </a:pPr>
            <a:r>
              <a:rPr lang="en-AU" smtClean="0"/>
              <a:t>Balance between the 6 possibilities</a:t>
            </a:r>
          </a:p>
          <a:p>
            <a:pPr eaLnBrk="1" hangingPunct="1">
              <a:spcBef>
                <a:spcPct val="0"/>
              </a:spcBef>
            </a:pPr>
            <a:r>
              <a:rPr lang="en-AU" smtClean="0"/>
              <a:t>Relational</a:t>
            </a:r>
          </a:p>
          <a:p>
            <a:pPr eaLnBrk="1" hangingPunct="1">
              <a:spcBef>
                <a:spcPct val="0"/>
              </a:spcBef>
            </a:pPr>
            <a:r>
              <a:rPr lang="en-AU" smtClean="0"/>
              <a:t>Putting stuff in – tending, reaping benefits</a:t>
            </a:r>
          </a:p>
          <a:p>
            <a:pPr eaLnBrk="1" hangingPunct="1">
              <a:spcBef>
                <a:spcPct val="0"/>
              </a:spcBef>
            </a:pPr>
            <a:endParaRPr lang="en-AU"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1D1E730-C3B7-4509-B7B9-9E14BAE48062}" type="slidenum">
              <a:rPr lang="en-AU"/>
              <a:pPr fontAlgn="base">
                <a:spcBef>
                  <a:spcPct val="0"/>
                </a:spcBef>
                <a:spcAft>
                  <a:spcPct val="0"/>
                </a:spcAft>
                <a:defRPr/>
              </a:pPr>
              <a:t>3</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0EA27B-254F-4E03-B94F-A59EBA8E6240}" type="slidenum">
              <a:rPr lang="en-US" smtClean="0">
                <a:latin typeface="Arial" charset="0"/>
              </a:rPr>
              <a:pPr fontAlgn="base">
                <a:spcBef>
                  <a:spcPct val="0"/>
                </a:spcBef>
                <a:spcAft>
                  <a:spcPct val="0"/>
                </a:spcAft>
              </a:pPr>
              <a:t>7</a:t>
            </a:fld>
            <a:endParaRPr lang="en-US" smtClean="0">
              <a:latin typeface="Arial" charset="0"/>
            </a:endParaRPr>
          </a:p>
        </p:txBody>
      </p:sp>
      <p:sp>
        <p:nvSpPr>
          <p:cNvPr id="23554" name="Rectangle 2"/>
          <p:cNvSpPr>
            <a:spLocks noGrp="1" noRot="1" noChangeArrowheads="1" noTextEdit="1"/>
          </p:cNvSpPr>
          <p:nvPr>
            <p:ph type="sldImg"/>
          </p:nvPr>
        </p:nvSpPr>
        <p:spPr bwMode="auto">
          <a:xfrm>
            <a:off x="917575" y="744538"/>
            <a:ext cx="4962525" cy="3722687"/>
          </a:xfrm>
          <a:noFill/>
          <a:ln>
            <a:solidFill>
              <a:srgbClr val="000000"/>
            </a:solidFill>
            <a:miter lim="800000"/>
            <a:headEnd/>
            <a:tailEnd/>
          </a:ln>
        </p:spPr>
      </p:sp>
      <p:sp>
        <p:nvSpPr>
          <p:cNvPr id="235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AU" smtClean="0"/>
              <a:t>Amygdala - almond-shaped groups of neurons located deep within the medial temporal lobes of the brain in complex vertebrates, including humans. Shown in research to perform a primary role in the processing and memory of emotional reactions, the amygdalae are considered part of the limbic system. Emotional Learning </a:t>
            </a:r>
          </a:p>
          <a:p>
            <a:pPr eaLnBrk="1" hangingPunct="1">
              <a:spcBef>
                <a:spcPct val="0"/>
              </a:spcBef>
            </a:pPr>
            <a:r>
              <a:rPr lang="en-AU" smtClean="0"/>
              <a:t>In complex vertebrates, including humans, the amygdala perform primary roles in the formation and storage of memories associated with emotional events. Research indicates that during fear conditioning, sensory stimuli reach the basolateral complexes of the amygdalae, particularly the lateral nuclei, where they form associations with memories of the stimuli. The association between stimuli and the aversive events they predict may be mediated by long-term potentiation, a lingering potential for affected synapses to react more readily. </a:t>
            </a:r>
          </a:p>
          <a:p>
            <a:pPr eaLnBrk="1" hangingPunct="1">
              <a:spcBef>
                <a:spcPct val="0"/>
              </a:spcBef>
            </a:pPr>
            <a:r>
              <a:rPr lang="en-AU" smtClean="0"/>
              <a:t>Memories of emotional experiences imprinted in reactions of synapses in the lateral nuclei elicit fear behavior through connections with the central nucleus of the amygdalae. The central nuclei are involved in the genesis of many fear responses, including freezing (immobility), tachycardia (rapid heartbeat), increased respiration, and stress-hormone release. Damage to the amygdalae impairs both the acquisition and expression of Pavlovian fear conditioning, a form of classical conditioning of emotional responses. </a:t>
            </a:r>
          </a:p>
          <a:p>
            <a:pPr eaLnBrk="1" hangingPunct="1">
              <a:spcBef>
                <a:spcPct val="0"/>
              </a:spcBef>
            </a:pPr>
            <a:r>
              <a:rPr lang="en-AU" smtClean="0"/>
              <a:t>The amygdalae are also involved in appetitive (positive) conditioning. It seems that distinct neurons respond to positive and negative stimuli, but there is no clustering of these distinct neurons into clear anatomical nuclei.</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xfrm>
            <a:off x="917575" y="744538"/>
            <a:ext cx="4962525" cy="3722687"/>
          </a:xfrm>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AU" smtClean="0"/>
              <a:t>Corticotropin-releasing hormone (CRH)</a:t>
            </a:r>
          </a:p>
          <a:p>
            <a:pPr eaLnBrk="1" hangingPunct="1">
              <a:spcBef>
                <a:spcPct val="0"/>
              </a:spcBef>
            </a:pPr>
            <a:r>
              <a:rPr lang="en-AU" smtClean="0"/>
              <a:t>Adrenocorticotropic Hormone (ACTH)</a:t>
            </a:r>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706753-7801-4637-B21E-C22BD5C4EF87}" type="slidenum">
              <a:rPr lang="en-AU"/>
              <a:pPr fontAlgn="base">
                <a:spcBef>
                  <a:spcPct val="0"/>
                </a:spcBef>
                <a:spcAft>
                  <a:spcPct val="0"/>
                </a:spcAft>
                <a:defRPr/>
              </a:pPr>
              <a:t>8</a:t>
            </a:fld>
            <a:endParaRPr lang="en-A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29698" name="Rectangle 3"/>
          <p:cNvSpPr>
            <a:spLocks noGrp="1"/>
          </p:cNvSpPr>
          <p:nvPr>
            <p:ph type="body" idx="1"/>
          </p:nvPr>
        </p:nvSpPr>
        <p:spPr bwMode="auto">
          <a:noFill/>
        </p:spPr>
        <p:txBody>
          <a:bodyPr wrap="square" numCol="1" anchor="t" anchorCtr="0" compatLnSpc="1">
            <a:prstTxWarp prst="textNoShape">
              <a:avLst/>
            </a:prstTxWarp>
          </a:bodyPr>
          <a:lstStyle/>
          <a:p>
            <a:r>
              <a:rPr lang="en-AU" smtClean="0"/>
              <a:t>Video</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61F1F8-2F95-4A8E-A84D-F77D38ED5BDC}" type="slidenum">
              <a:rPr lang="en-US" smtClean="0">
                <a:latin typeface="Arial" charset="0"/>
              </a:rPr>
              <a:pPr fontAlgn="base">
                <a:spcBef>
                  <a:spcPct val="0"/>
                </a:spcBef>
                <a:spcAft>
                  <a:spcPct val="0"/>
                </a:spcAft>
              </a:pPr>
              <a:t>17</a:t>
            </a:fld>
            <a:endParaRPr lang="en-US" smtClean="0">
              <a:latin typeface="Arial" charset="0"/>
            </a:endParaRPr>
          </a:p>
        </p:txBody>
      </p:sp>
      <p:sp>
        <p:nvSpPr>
          <p:cNvPr id="36866" name="Rectangle 2"/>
          <p:cNvSpPr>
            <a:spLocks noGrp="1" noRot="1" noChangeArrowheads="1" noTextEdit="1"/>
          </p:cNvSpPr>
          <p:nvPr>
            <p:ph type="sldImg"/>
          </p:nvPr>
        </p:nvSpPr>
        <p:spPr bwMode="auto">
          <a:xfrm>
            <a:off x="1117600" y="579438"/>
            <a:ext cx="4411663" cy="3308350"/>
          </a:xfrm>
          <a:noFill/>
          <a:ln>
            <a:solidFill>
              <a:srgbClr val="000000"/>
            </a:solidFill>
            <a:miter lim="800000"/>
            <a:headEnd/>
            <a:tailEnd/>
          </a:ln>
        </p:spPr>
      </p:sp>
      <p:sp>
        <p:nvSpPr>
          <p:cNvPr id="36867" name="Rectangle 3"/>
          <p:cNvSpPr>
            <a:spLocks noGrp="1" noChangeArrowheads="1"/>
          </p:cNvSpPr>
          <p:nvPr>
            <p:ph type="body" idx="1"/>
          </p:nvPr>
        </p:nvSpPr>
        <p:spPr bwMode="auto">
          <a:xfrm>
            <a:off x="528638" y="4054475"/>
            <a:ext cx="5664200" cy="5129213"/>
          </a:xfrm>
          <a:noFill/>
        </p:spPr>
        <p:txBody>
          <a:bodyPr wrap="square" lIns="91431" tIns="45715" rIns="91431" bIns="45715" numCol="1" anchor="t" anchorCtr="0" compatLnSpc="1">
            <a:prstTxWarp prst="textNoShape">
              <a:avLst/>
            </a:prstTxWarp>
          </a:bodyPr>
          <a:lstStyle/>
          <a:p>
            <a:pPr eaLnBrk="1" hangingPunct="1">
              <a:spcBef>
                <a:spcPct val="0"/>
              </a:spcBef>
            </a:pPr>
            <a:r>
              <a:rPr lang="en-AU" b="1" smtClean="0"/>
              <a:t>Discussion</a:t>
            </a:r>
          </a:p>
          <a:p>
            <a:pPr eaLnBrk="1" hangingPunct="1">
              <a:spcBef>
                <a:spcPct val="0"/>
              </a:spcBef>
            </a:pPr>
            <a:r>
              <a:rPr lang="en-AU" smtClean="0"/>
              <a:t>This information is in </a:t>
            </a:r>
            <a:r>
              <a:rPr lang="en-AU" i="1" smtClean="0"/>
              <a:t>Enhancing Resilience 1</a:t>
            </a:r>
            <a:r>
              <a:rPr lang="en-AU" smtClean="0"/>
              <a:t> and </a:t>
            </a:r>
            <a:r>
              <a:rPr lang="en-AU" i="1" smtClean="0"/>
              <a:t>2</a:t>
            </a:r>
            <a:r>
              <a:rPr lang="en-AU" smtClean="0"/>
              <a:t> on p</a:t>
            </a:r>
            <a:r>
              <a:rPr lang="en-US" smtClean="0"/>
              <a:t>age</a:t>
            </a:r>
            <a:r>
              <a:rPr lang="en-AU" smtClean="0"/>
              <a:t> 10 and is a repeat of the slide on protective factors in the </a:t>
            </a:r>
            <a:r>
              <a:rPr lang="en-AU" i="1" smtClean="0"/>
              <a:t>CommunityMatters</a:t>
            </a:r>
            <a:r>
              <a:rPr lang="en-AU" smtClean="0"/>
              <a:t> session.</a:t>
            </a:r>
          </a:p>
          <a:p>
            <a:pPr eaLnBrk="1" hangingPunct="1">
              <a:spcBef>
                <a:spcPct val="0"/>
              </a:spcBef>
            </a:pPr>
            <a:r>
              <a:rPr lang="en-AU" smtClean="0"/>
              <a:t>Schools need to establish a process by which they can identify any gaps</a:t>
            </a:r>
            <a:r>
              <a:rPr lang="en-US" smtClean="0"/>
              <a:t> in students’ protective factors</a:t>
            </a:r>
            <a:r>
              <a:rPr lang="en-AU" smtClean="0"/>
              <a:t> and plan to bridge them. They may find the Protective Factors process useful (shown on next slide).</a:t>
            </a:r>
          </a:p>
          <a:p>
            <a:pPr eaLnBrk="1" hangingPunct="1">
              <a:spcBef>
                <a:spcPct val="0"/>
              </a:spcBef>
            </a:pPr>
            <a:r>
              <a:rPr lang="en-US" b="1" smtClean="0"/>
              <a:t>Optional</a:t>
            </a:r>
            <a:r>
              <a:rPr lang="en-AU" b="1" smtClean="0"/>
              <a:t> activity</a:t>
            </a:r>
            <a:r>
              <a:rPr lang="en-AU" smtClean="0"/>
              <a:t> </a:t>
            </a:r>
          </a:p>
          <a:p>
            <a:pPr eaLnBrk="1" hangingPunct="1">
              <a:spcBef>
                <a:spcPct val="0"/>
              </a:spcBef>
            </a:pPr>
            <a:r>
              <a:rPr lang="en-AU" smtClean="0"/>
              <a:t>Share what schools/teachers/parents can do to enhance these factors?</a:t>
            </a:r>
            <a:r>
              <a:rPr lang="en-US" smtClean="0"/>
              <a:t> W</a:t>
            </a:r>
            <a:r>
              <a:rPr lang="en-AU" smtClean="0"/>
              <a:t>hat do you already do?</a:t>
            </a:r>
          </a:p>
          <a:p>
            <a:pPr eaLnBrk="1" hangingPunct="1">
              <a:spcBef>
                <a:spcPct val="0"/>
              </a:spcBef>
              <a:spcAft>
                <a:spcPct val="20000"/>
              </a:spcAft>
            </a:pPr>
            <a:endParaRPr lang="en-AU" sz="900" smtClean="0"/>
          </a:p>
          <a:p>
            <a:pPr eaLnBrk="1" hangingPunct="1">
              <a:spcBef>
                <a:spcPct val="0"/>
              </a:spcBef>
              <a:spcAft>
                <a:spcPct val="20000"/>
              </a:spcAft>
            </a:pPr>
            <a:endParaRPr lang="en-AU" smtClean="0"/>
          </a:p>
          <a:p>
            <a:pPr eaLnBrk="1" hangingPunct="1">
              <a:spcBef>
                <a:spcPct val="0"/>
              </a:spcBef>
            </a:pPr>
            <a:endParaRPr lang="en-A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38914" name="Rectangle 3"/>
          <p:cNvSpPr>
            <a:spLocks noGrp="1"/>
          </p:cNvSpPr>
          <p:nvPr>
            <p:ph type="body" idx="1"/>
          </p:nvPr>
        </p:nvSpPr>
        <p:spPr bwMode="auto">
          <a:noFill/>
        </p:spPr>
        <p:txBody>
          <a:bodyPr wrap="square" numCol="1" anchor="t" anchorCtr="0" compatLnSpc="1">
            <a:prstTxWarp prst="textNoShape">
              <a:avLst/>
            </a:prstTxWarp>
          </a:bodyPr>
          <a:lstStyle/>
          <a:p>
            <a:r>
              <a:rPr lang="en-AU" smtClean="0"/>
              <a:t>Strengths activity – cards with Martin Seligman’s key ‘strengths’ and staff to: 1) choose a character strength that best describes them and a strength that best describes their partner 2) share an occasion when they have demonstrated that strength and how that strength has helped them in their daily lives.</a:t>
            </a:r>
          </a:p>
          <a:p>
            <a:r>
              <a:rPr lang="en-AU" smtClean="0"/>
              <a:t>Discuss thoughts about the activity with whole group.</a:t>
            </a:r>
          </a:p>
          <a:p>
            <a:endParaRPr lang="en-A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40962" name="Rectangle 3"/>
          <p:cNvSpPr>
            <a:spLocks noGrp="1"/>
          </p:cNvSpPr>
          <p:nvPr>
            <p:ph type="body" idx="1"/>
          </p:nvPr>
        </p:nvSpPr>
        <p:spPr bwMode="auto">
          <a:noFill/>
        </p:spPr>
        <p:txBody>
          <a:bodyPr wrap="square" numCol="1" anchor="t" anchorCtr="0" compatLnSpc="1">
            <a:prstTxWarp prst="textNoShape">
              <a:avLst/>
            </a:prstTxWarp>
          </a:bodyPr>
          <a:lstStyle/>
          <a:p>
            <a:endParaRPr lang="en-A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43010" name="Rectangle 3"/>
          <p:cNvSpPr>
            <a:spLocks noGrp="1"/>
          </p:cNvSpPr>
          <p:nvPr>
            <p:ph type="body" idx="1"/>
          </p:nvPr>
        </p:nvSpPr>
        <p:spPr bwMode="auto">
          <a:noFill/>
        </p:spPr>
        <p:txBody>
          <a:bodyPr wrap="square" numCol="1" anchor="t" anchorCtr="0" compatLnSpc="1">
            <a:prstTxWarp prst="textNoShape">
              <a:avLst/>
            </a:prstTxWarp>
          </a:bodyPr>
          <a:lstStyle/>
          <a:p>
            <a:r>
              <a:rPr lang="en-AU" smtClean="0"/>
              <a:t>Group/pair discussion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49154" name="Rectangle 3"/>
          <p:cNvSpPr>
            <a:spLocks noGrp="1"/>
          </p:cNvSpPr>
          <p:nvPr>
            <p:ph type="body" idx="1"/>
          </p:nvPr>
        </p:nvSpPr>
        <p:spPr bwMode="auto">
          <a:noFill/>
        </p:spPr>
        <p:txBody>
          <a:bodyPr wrap="square" numCol="1" anchor="t" anchorCtr="0" compatLnSpc="1">
            <a:prstTxWarp prst="textNoShape">
              <a:avLst/>
            </a:prstTxWarp>
          </a:bodyPr>
          <a:lstStyle/>
          <a:p>
            <a:r>
              <a:rPr lang="en-AU" smtClean="0"/>
              <a:t>Video</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pPr>
              <a:defRPr/>
            </a:pPr>
            <a:fld id="{1CCC37CF-471F-4F3C-A7B8-7BCE5868CB8E}" type="datetimeFigureOut">
              <a:rPr lang="en-AU"/>
              <a:pPr>
                <a:defRPr/>
              </a:pPr>
              <a:t>9/04/2013</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97D56C7B-DDDA-4655-994D-6D1C3E101789}" type="slidenum">
              <a:rPr lang="en-AU"/>
              <a:pPr>
                <a:defRPr/>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F46B5F83-78F9-4E65-9D89-518302C90852}" type="datetimeFigureOut">
              <a:rPr lang="en-AU"/>
              <a:pPr>
                <a:defRPr/>
              </a:pPr>
              <a:t>9/04/2013</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F6433C86-1227-4C66-911A-F7B8B366D45C}" type="slidenum">
              <a:rPr lang="en-AU"/>
              <a:pPr>
                <a:defRPr/>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BCD69BA8-9063-4445-9BCF-B5B1E80591DE}" type="datetimeFigureOut">
              <a:rPr lang="en-AU"/>
              <a:pPr>
                <a:defRPr/>
              </a:pPr>
              <a:t>9/04/2013</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060B3B3B-343B-4C98-8DA5-174516BBD827}" type="slidenum">
              <a:rPr lang="en-AU"/>
              <a:pPr>
                <a:defRPr/>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1B37E960-46AD-488A-80AF-885943DD3411}" type="datetimeFigureOut">
              <a:rPr lang="en-AU"/>
              <a:pPr>
                <a:defRPr/>
              </a:pPr>
              <a:t>9/04/2013</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7C65ECE9-41EB-456C-9807-3C2FEA1876E4}" type="slidenum">
              <a:rPr lang="en-AU"/>
              <a:pPr>
                <a:defRPr/>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D3FFDBA-5E87-48BA-A144-E68CE4490569}" type="datetimeFigureOut">
              <a:rPr lang="en-AU"/>
              <a:pPr>
                <a:defRPr/>
              </a:pPr>
              <a:t>9/04/2013</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CFECD668-5A27-49BD-A2BF-50CB09FCC90E}" type="slidenum">
              <a:rPr lang="en-AU"/>
              <a:pPr>
                <a:defRPr/>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3"/>
          <p:cNvSpPr>
            <a:spLocks noGrp="1"/>
          </p:cNvSpPr>
          <p:nvPr>
            <p:ph type="dt" sz="half" idx="10"/>
          </p:nvPr>
        </p:nvSpPr>
        <p:spPr/>
        <p:txBody>
          <a:bodyPr/>
          <a:lstStyle>
            <a:lvl1pPr>
              <a:defRPr/>
            </a:lvl1pPr>
          </a:lstStyle>
          <a:p>
            <a:pPr>
              <a:defRPr/>
            </a:pPr>
            <a:fld id="{AC0DF6B6-BB7A-424A-B48C-7586ED87C81D}" type="datetimeFigureOut">
              <a:rPr lang="en-AU"/>
              <a:pPr>
                <a:defRPr/>
              </a:pPr>
              <a:t>9/04/2013</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AU"/>
          </a:p>
        </p:txBody>
      </p:sp>
      <p:sp>
        <p:nvSpPr>
          <p:cNvPr id="7" name="Slide Number Placeholder 5"/>
          <p:cNvSpPr>
            <a:spLocks noGrp="1"/>
          </p:cNvSpPr>
          <p:nvPr>
            <p:ph type="sldNum" sz="quarter" idx="12"/>
          </p:nvPr>
        </p:nvSpPr>
        <p:spPr/>
        <p:txBody>
          <a:bodyPr/>
          <a:lstStyle>
            <a:lvl1pPr>
              <a:defRPr/>
            </a:lvl1pPr>
          </a:lstStyle>
          <a:p>
            <a:pPr>
              <a:defRPr/>
            </a:pPr>
            <a:fld id="{5AD95263-7033-4035-B090-31EDAF2F8A08}" type="slidenum">
              <a:rPr lang="en-AU"/>
              <a:pPr>
                <a:defRPr/>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3"/>
          <p:cNvSpPr>
            <a:spLocks noGrp="1"/>
          </p:cNvSpPr>
          <p:nvPr>
            <p:ph type="dt" sz="half" idx="10"/>
          </p:nvPr>
        </p:nvSpPr>
        <p:spPr/>
        <p:txBody>
          <a:bodyPr/>
          <a:lstStyle>
            <a:lvl1pPr>
              <a:defRPr/>
            </a:lvl1pPr>
          </a:lstStyle>
          <a:p>
            <a:pPr>
              <a:defRPr/>
            </a:pPr>
            <a:fld id="{0E762D5A-B874-4AE9-9241-3D040E6EF0D4}" type="datetimeFigureOut">
              <a:rPr lang="en-AU"/>
              <a:pPr>
                <a:defRPr/>
              </a:pPr>
              <a:t>9/04/2013</a:t>
            </a:fld>
            <a:endParaRPr lang="en-AU"/>
          </a:p>
        </p:txBody>
      </p:sp>
      <p:sp>
        <p:nvSpPr>
          <p:cNvPr id="8" name="Footer Placeholder 4"/>
          <p:cNvSpPr>
            <a:spLocks noGrp="1"/>
          </p:cNvSpPr>
          <p:nvPr>
            <p:ph type="ftr" sz="quarter" idx="11"/>
          </p:nvPr>
        </p:nvSpPr>
        <p:spPr/>
        <p:txBody>
          <a:bodyPr/>
          <a:lstStyle>
            <a:lvl1pPr>
              <a:defRPr/>
            </a:lvl1pPr>
          </a:lstStyle>
          <a:p>
            <a:pPr>
              <a:defRPr/>
            </a:pPr>
            <a:endParaRPr lang="en-AU"/>
          </a:p>
        </p:txBody>
      </p:sp>
      <p:sp>
        <p:nvSpPr>
          <p:cNvPr id="9" name="Slide Number Placeholder 5"/>
          <p:cNvSpPr>
            <a:spLocks noGrp="1"/>
          </p:cNvSpPr>
          <p:nvPr>
            <p:ph type="sldNum" sz="quarter" idx="12"/>
          </p:nvPr>
        </p:nvSpPr>
        <p:spPr/>
        <p:txBody>
          <a:bodyPr/>
          <a:lstStyle>
            <a:lvl1pPr>
              <a:defRPr/>
            </a:lvl1pPr>
          </a:lstStyle>
          <a:p>
            <a:pPr>
              <a:defRPr/>
            </a:pPr>
            <a:fld id="{D24D4C25-F09C-4A2B-B70D-ECA72E465988}" type="slidenum">
              <a:rPr lang="en-AU"/>
              <a:pPr>
                <a:defRPr/>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3"/>
          <p:cNvSpPr>
            <a:spLocks noGrp="1"/>
          </p:cNvSpPr>
          <p:nvPr>
            <p:ph type="dt" sz="half" idx="10"/>
          </p:nvPr>
        </p:nvSpPr>
        <p:spPr/>
        <p:txBody>
          <a:bodyPr/>
          <a:lstStyle>
            <a:lvl1pPr>
              <a:defRPr/>
            </a:lvl1pPr>
          </a:lstStyle>
          <a:p>
            <a:pPr>
              <a:defRPr/>
            </a:pPr>
            <a:fld id="{94BA5556-D325-4563-9709-5782A9B77062}" type="datetimeFigureOut">
              <a:rPr lang="en-AU"/>
              <a:pPr>
                <a:defRPr/>
              </a:pPr>
              <a:t>9/04/2013</a:t>
            </a:fld>
            <a:endParaRPr lang="en-AU"/>
          </a:p>
        </p:txBody>
      </p:sp>
      <p:sp>
        <p:nvSpPr>
          <p:cNvPr id="4" name="Footer Placeholder 4"/>
          <p:cNvSpPr>
            <a:spLocks noGrp="1"/>
          </p:cNvSpPr>
          <p:nvPr>
            <p:ph type="ftr" sz="quarter" idx="11"/>
          </p:nvPr>
        </p:nvSpPr>
        <p:spPr/>
        <p:txBody>
          <a:bodyPr/>
          <a:lstStyle>
            <a:lvl1pPr>
              <a:defRPr/>
            </a:lvl1pPr>
          </a:lstStyle>
          <a:p>
            <a:pPr>
              <a:defRPr/>
            </a:pPr>
            <a:endParaRPr lang="en-AU"/>
          </a:p>
        </p:txBody>
      </p:sp>
      <p:sp>
        <p:nvSpPr>
          <p:cNvPr id="5" name="Slide Number Placeholder 5"/>
          <p:cNvSpPr>
            <a:spLocks noGrp="1"/>
          </p:cNvSpPr>
          <p:nvPr>
            <p:ph type="sldNum" sz="quarter" idx="12"/>
          </p:nvPr>
        </p:nvSpPr>
        <p:spPr/>
        <p:txBody>
          <a:bodyPr/>
          <a:lstStyle>
            <a:lvl1pPr>
              <a:defRPr/>
            </a:lvl1pPr>
          </a:lstStyle>
          <a:p>
            <a:pPr>
              <a:defRPr/>
            </a:pPr>
            <a:fld id="{68F4CB34-1F94-413A-A570-F81F5646B4C6}" type="slidenum">
              <a:rPr lang="en-AU"/>
              <a:pPr>
                <a:defRPr/>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1A535B2-1BF3-4FEA-A1F1-3473A2F49EBD}" type="datetimeFigureOut">
              <a:rPr lang="en-AU"/>
              <a:pPr>
                <a:defRPr/>
              </a:pPr>
              <a:t>9/04/2013</a:t>
            </a:fld>
            <a:endParaRPr lang="en-AU"/>
          </a:p>
        </p:txBody>
      </p:sp>
      <p:sp>
        <p:nvSpPr>
          <p:cNvPr id="3" name="Footer Placeholder 4"/>
          <p:cNvSpPr>
            <a:spLocks noGrp="1"/>
          </p:cNvSpPr>
          <p:nvPr>
            <p:ph type="ftr" sz="quarter" idx="11"/>
          </p:nvPr>
        </p:nvSpPr>
        <p:spPr/>
        <p:txBody>
          <a:bodyPr/>
          <a:lstStyle>
            <a:lvl1pPr>
              <a:defRPr/>
            </a:lvl1pPr>
          </a:lstStyle>
          <a:p>
            <a:pPr>
              <a:defRPr/>
            </a:pPr>
            <a:endParaRPr lang="en-AU"/>
          </a:p>
        </p:txBody>
      </p:sp>
      <p:sp>
        <p:nvSpPr>
          <p:cNvPr id="4" name="Slide Number Placeholder 5"/>
          <p:cNvSpPr>
            <a:spLocks noGrp="1"/>
          </p:cNvSpPr>
          <p:nvPr>
            <p:ph type="sldNum" sz="quarter" idx="12"/>
          </p:nvPr>
        </p:nvSpPr>
        <p:spPr/>
        <p:txBody>
          <a:bodyPr/>
          <a:lstStyle>
            <a:lvl1pPr>
              <a:defRPr/>
            </a:lvl1pPr>
          </a:lstStyle>
          <a:p>
            <a:pPr>
              <a:defRPr/>
            </a:pPr>
            <a:fld id="{EFA2CDF5-5B0F-491C-8175-DA339EDAFAA5}" type="slidenum">
              <a:rPr lang="en-AU"/>
              <a:pPr>
                <a:defRPr/>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3E55A75-2885-4C4C-AC78-8D6AF98B8547}" type="datetimeFigureOut">
              <a:rPr lang="en-AU"/>
              <a:pPr>
                <a:defRPr/>
              </a:pPr>
              <a:t>9/04/2013</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AU"/>
          </a:p>
        </p:txBody>
      </p:sp>
      <p:sp>
        <p:nvSpPr>
          <p:cNvPr id="7" name="Slide Number Placeholder 5"/>
          <p:cNvSpPr>
            <a:spLocks noGrp="1"/>
          </p:cNvSpPr>
          <p:nvPr>
            <p:ph type="sldNum" sz="quarter" idx="12"/>
          </p:nvPr>
        </p:nvSpPr>
        <p:spPr/>
        <p:txBody>
          <a:bodyPr/>
          <a:lstStyle>
            <a:lvl1pPr>
              <a:defRPr/>
            </a:lvl1pPr>
          </a:lstStyle>
          <a:p>
            <a:pPr>
              <a:defRPr/>
            </a:pPr>
            <a:fld id="{B98E5CBB-818A-4800-9359-206AB8CB4F2F}" type="slidenum">
              <a:rPr lang="en-AU"/>
              <a:pPr>
                <a:defRPr/>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9792D7D-CB45-4D14-8918-33C1AA730375}" type="datetimeFigureOut">
              <a:rPr lang="en-AU"/>
              <a:pPr>
                <a:defRPr/>
              </a:pPr>
              <a:t>9/04/2013</a:t>
            </a:fld>
            <a:endParaRPr lang="en-AU"/>
          </a:p>
        </p:txBody>
      </p:sp>
      <p:sp>
        <p:nvSpPr>
          <p:cNvPr id="6" name="Footer Placeholder 4"/>
          <p:cNvSpPr>
            <a:spLocks noGrp="1"/>
          </p:cNvSpPr>
          <p:nvPr>
            <p:ph type="ftr" sz="quarter" idx="11"/>
          </p:nvPr>
        </p:nvSpPr>
        <p:spPr/>
        <p:txBody>
          <a:bodyPr/>
          <a:lstStyle>
            <a:lvl1pPr>
              <a:defRPr/>
            </a:lvl1pPr>
          </a:lstStyle>
          <a:p>
            <a:pPr>
              <a:defRPr/>
            </a:pPr>
            <a:endParaRPr lang="en-AU"/>
          </a:p>
        </p:txBody>
      </p:sp>
      <p:sp>
        <p:nvSpPr>
          <p:cNvPr id="7" name="Slide Number Placeholder 5"/>
          <p:cNvSpPr>
            <a:spLocks noGrp="1"/>
          </p:cNvSpPr>
          <p:nvPr>
            <p:ph type="sldNum" sz="quarter" idx="12"/>
          </p:nvPr>
        </p:nvSpPr>
        <p:spPr/>
        <p:txBody>
          <a:bodyPr/>
          <a:lstStyle>
            <a:lvl1pPr>
              <a:defRPr/>
            </a:lvl1pPr>
          </a:lstStyle>
          <a:p>
            <a:pPr>
              <a:defRPr/>
            </a:pPr>
            <a:fld id="{B99E26E6-F1B0-43F4-9BDC-82C853AE4CE2}" type="slidenum">
              <a:rPr lang="en-AU"/>
              <a:pPr>
                <a:defRPr/>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33246098-8747-48D7-9B80-5CCBE145B06A}" type="datetimeFigureOut">
              <a:rPr lang="en-AU"/>
              <a:pPr>
                <a:defRPr/>
              </a:pPr>
              <a:t>9/04/2013</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7E7F922-8F8C-4996-9E68-D243EDD700C0}" type="slidenum">
              <a:rPr lang="en-AU"/>
              <a:pPr>
                <a:defRPr/>
              </a:pPr>
              <a:t>‹#›</a:t>
            </a:fld>
            <a:endParaRPr lang="en-A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wmf"/><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authentichappiness.sas.upenn.edu/"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NULL" TargetMode="Externa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slideLayout" Target="../slideLayouts/slideLayout2.xml"/><Relationship Id="rId4" Type="http://schemas.openxmlformats.org/officeDocument/2006/relationships/image" Target="../media/image28.w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www.scottcamazine.com/photos/medical/images/bodyBrain_jpg.jpg"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830263" y="549275"/>
            <a:ext cx="7772400" cy="1325563"/>
          </a:xfrm>
        </p:spPr>
        <p:txBody>
          <a:bodyPr/>
          <a:lstStyle/>
          <a:p>
            <a:pPr eaLnBrk="1" hangingPunct="1"/>
            <a:r>
              <a:rPr lang="en-AU" smtClean="0"/>
              <a:t>Managing Stress</a:t>
            </a:r>
          </a:p>
        </p:txBody>
      </p:sp>
      <p:sp>
        <p:nvSpPr>
          <p:cNvPr id="3" name="Subtitle 2"/>
          <p:cNvSpPr>
            <a:spLocks noGrp="1"/>
          </p:cNvSpPr>
          <p:nvPr>
            <p:ph type="subTitle" idx="1"/>
          </p:nvPr>
        </p:nvSpPr>
        <p:spPr>
          <a:xfrm>
            <a:off x="900113" y="1916113"/>
            <a:ext cx="7416800" cy="1873250"/>
          </a:xfrm>
        </p:spPr>
        <p:txBody>
          <a:bodyPr rtlCol="0">
            <a:normAutofit/>
          </a:bodyPr>
          <a:lstStyle/>
          <a:p>
            <a:pPr eaLnBrk="1" fontAlgn="auto" hangingPunct="1">
              <a:spcAft>
                <a:spcPts val="0"/>
              </a:spcAft>
              <a:buFont typeface="Arial" pitchFamily="34" charset="0"/>
              <a:buNone/>
              <a:defRPr/>
            </a:pPr>
            <a:r>
              <a:rPr lang="en-AU" dirty="0" smtClean="0"/>
              <a:t>Enhancing the wellbeing of adults who work with children and young people</a:t>
            </a:r>
            <a:endParaRPr lang="en-AU" dirty="0"/>
          </a:p>
        </p:txBody>
      </p:sp>
      <p:pic>
        <p:nvPicPr>
          <p:cNvPr id="15363" name="Picture 2"/>
          <p:cNvPicPr>
            <a:picLocks noChangeAspect="1" noChangeArrowheads="1"/>
          </p:cNvPicPr>
          <p:nvPr/>
        </p:nvPicPr>
        <p:blipFill>
          <a:blip r:embed="rId2"/>
          <a:srcRect/>
          <a:stretch>
            <a:fillRect/>
          </a:stretch>
        </p:blipFill>
        <p:spPr bwMode="auto">
          <a:xfrm>
            <a:off x="2627313" y="3114675"/>
            <a:ext cx="4000500" cy="3532188"/>
          </a:xfrm>
          <a:prstGeom prst="rect">
            <a:avLst/>
          </a:prstGeom>
          <a:noFill/>
          <a:ln w="9525">
            <a:noFill/>
            <a:miter lim="800000"/>
            <a:headEnd/>
            <a:tailEnd/>
          </a:ln>
        </p:spPr>
      </p:pic>
      <p:sp>
        <p:nvSpPr>
          <p:cNvPr id="15364" name="Text Box 5"/>
          <p:cNvSpPr txBox="1">
            <a:spLocks noChangeArrowheads="1"/>
          </p:cNvSpPr>
          <p:nvPr/>
        </p:nvSpPr>
        <p:spPr bwMode="auto">
          <a:xfrm>
            <a:off x="6659563" y="6021388"/>
            <a:ext cx="2484437" cy="623887"/>
          </a:xfrm>
          <a:prstGeom prst="rect">
            <a:avLst/>
          </a:prstGeom>
          <a:noFill/>
          <a:ln w="9525">
            <a:noFill/>
            <a:miter lim="800000"/>
            <a:headEnd/>
            <a:tailEnd/>
          </a:ln>
        </p:spPr>
        <p:txBody>
          <a:bodyPr>
            <a:spAutoFit/>
          </a:bodyPr>
          <a:lstStyle/>
          <a:p>
            <a:pPr>
              <a:spcBef>
                <a:spcPct val="50000"/>
              </a:spcBef>
            </a:pPr>
            <a:r>
              <a:rPr lang="en-AU" sz="1400" b="1" i="1">
                <a:solidFill>
                  <a:srgbClr val="7B7B7B"/>
                </a:solidFill>
              </a:rPr>
              <a:t>Priya Ramu</a:t>
            </a:r>
          </a:p>
          <a:p>
            <a:pPr>
              <a:spcBef>
                <a:spcPct val="50000"/>
              </a:spcBef>
            </a:pPr>
            <a:r>
              <a:rPr lang="en-AU" sz="1400" b="1" i="1">
                <a:solidFill>
                  <a:srgbClr val="7B7B7B"/>
                </a:solidFill>
              </a:rPr>
              <a:t>School Psychologist, DoE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323850" y="333375"/>
            <a:ext cx="8351838" cy="808038"/>
          </a:xfrm>
        </p:spPr>
        <p:txBody>
          <a:bodyPr/>
          <a:lstStyle/>
          <a:p>
            <a:pPr eaLnBrk="1" hangingPunct="1"/>
            <a:r>
              <a:rPr lang="en-US" sz="4000" smtClean="0"/>
              <a:t>During Periods of Intense Stress…</a:t>
            </a:r>
            <a:endParaRPr lang="en-AU" sz="4000" smtClean="0"/>
          </a:p>
        </p:txBody>
      </p:sp>
      <p:sp>
        <p:nvSpPr>
          <p:cNvPr id="27650" name="Rectangle 3"/>
          <p:cNvSpPr>
            <a:spLocks noGrp="1" noChangeArrowheads="1"/>
          </p:cNvSpPr>
          <p:nvPr>
            <p:ph type="body" idx="1"/>
          </p:nvPr>
        </p:nvSpPr>
        <p:spPr>
          <a:xfrm>
            <a:off x="827088" y="1484313"/>
            <a:ext cx="7631112" cy="4897437"/>
          </a:xfrm>
        </p:spPr>
        <p:txBody>
          <a:bodyPr/>
          <a:lstStyle/>
          <a:p>
            <a:pPr eaLnBrk="1" hangingPunct="1">
              <a:lnSpc>
                <a:spcPct val="120000"/>
              </a:lnSpc>
            </a:pPr>
            <a:r>
              <a:rPr lang="en-US" sz="2700" smtClean="0"/>
              <a:t>Explicit memory functions of temporal lobe can break down</a:t>
            </a:r>
          </a:p>
          <a:p>
            <a:pPr eaLnBrk="1" hangingPunct="1">
              <a:lnSpc>
                <a:spcPct val="120000"/>
              </a:lnSpc>
            </a:pPr>
            <a:r>
              <a:rPr lang="en-US" sz="2700" smtClean="0"/>
              <a:t>Hippocampus begins to shut down</a:t>
            </a:r>
          </a:p>
          <a:p>
            <a:pPr eaLnBrk="1" hangingPunct="1">
              <a:lnSpc>
                <a:spcPct val="120000"/>
              </a:lnSpc>
            </a:pPr>
            <a:r>
              <a:rPr lang="en-US" sz="2700" smtClean="0"/>
              <a:t>If stress continues, dendrites begin to shrivel up</a:t>
            </a:r>
          </a:p>
          <a:p>
            <a:pPr eaLnBrk="1" hangingPunct="1">
              <a:lnSpc>
                <a:spcPct val="120000"/>
              </a:lnSpc>
            </a:pPr>
            <a:r>
              <a:rPr lang="en-US" sz="2700" smtClean="0"/>
              <a:t>If stress continues longer, cells die and the hippocampus begins to shrink in size</a:t>
            </a:r>
          </a:p>
          <a:p>
            <a:pPr eaLnBrk="1" hangingPunct="1">
              <a:lnSpc>
                <a:spcPct val="120000"/>
              </a:lnSpc>
            </a:pPr>
            <a:r>
              <a:rPr lang="en-US" sz="2700" smtClean="0"/>
              <a:t>An unconscious emotional memory is stored in the amygdala</a:t>
            </a:r>
            <a:endParaRPr lang="en-AU" sz="270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pPr eaLnBrk="1" hangingPunct="1"/>
            <a:r>
              <a:rPr lang="en-AU" smtClean="0"/>
              <a:t>The Stress Response</a:t>
            </a:r>
          </a:p>
        </p:txBody>
      </p:sp>
      <p:pic>
        <p:nvPicPr>
          <p:cNvPr id="4" name="Shape">
            <a:hlinkClick r:id="" action="ppaction://media"/>
          </p:cNvPr>
          <p:cNvPicPr>
            <a:picLocks noGrp="1" noChangeAspect="1"/>
          </p:cNvPicPr>
          <p:nvPr>
            <p:ph idx="1"/>
            <a:videoFile r:link="rId1"/>
          </p:nvPr>
        </p:nvPicPr>
        <p:blipFill>
          <a:blip r:embed="rId4"/>
          <a:srcRect/>
          <a:stretch>
            <a:fillRect/>
          </a:stretch>
        </p:blipFill>
        <p:spPr>
          <a:xfrm>
            <a:off x="1908175" y="1916113"/>
            <a:ext cx="5535613" cy="41529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p:cNvPicPr>
            <a:picLocks noChangeAspect="1"/>
          </p:cNvPicPr>
          <p:nvPr/>
        </p:nvPicPr>
        <p:blipFill>
          <a:blip r:embed="rId2"/>
          <a:srcRect/>
          <a:stretch>
            <a:fillRect/>
          </a:stretch>
        </p:blipFill>
        <p:spPr bwMode="auto">
          <a:xfrm>
            <a:off x="4284663" y="2492375"/>
            <a:ext cx="4505325" cy="4016375"/>
          </a:xfrm>
          <a:prstGeom prst="rect">
            <a:avLst/>
          </a:prstGeom>
          <a:noFill/>
          <a:ln w="9525">
            <a:noFill/>
            <a:miter lim="800000"/>
            <a:headEnd/>
            <a:tailEnd/>
          </a:ln>
        </p:spPr>
      </p:pic>
      <p:sp>
        <p:nvSpPr>
          <p:cNvPr id="30722" name="Rectangle 2"/>
          <p:cNvSpPr>
            <a:spLocks noGrp="1" noChangeArrowheads="1"/>
          </p:cNvSpPr>
          <p:nvPr>
            <p:ph type="title"/>
          </p:nvPr>
        </p:nvSpPr>
        <p:spPr>
          <a:xfrm>
            <a:off x="468313" y="404813"/>
            <a:ext cx="8229600" cy="1143000"/>
          </a:xfrm>
        </p:spPr>
        <p:txBody>
          <a:bodyPr/>
          <a:lstStyle/>
          <a:p>
            <a:pPr eaLnBrk="1" hangingPunct="1"/>
            <a:r>
              <a:rPr lang="en-AU" smtClean="0"/>
              <a:t>Burnout!</a:t>
            </a:r>
          </a:p>
        </p:txBody>
      </p:sp>
      <p:sp>
        <p:nvSpPr>
          <p:cNvPr id="30723" name="Rectangle 3"/>
          <p:cNvSpPr>
            <a:spLocks noGrp="1" noChangeArrowheads="1"/>
          </p:cNvSpPr>
          <p:nvPr>
            <p:ph type="body" idx="1"/>
          </p:nvPr>
        </p:nvSpPr>
        <p:spPr>
          <a:xfrm>
            <a:off x="395288" y="1773238"/>
            <a:ext cx="7777162" cy="3384550"/>
          </a:xfrm>
        </p:spPr>
        <p:txBody>
          <a:bodyPr rtlCol="0">
            <a:normAutofit lnSpcReduction="10000"/>
          </a:bodyPr>
          <a:lstStyle/>
          <a:p>
            <a:pPr eaLnBrk="1" fontAlgn="auto" hangingPunct="1">
              <a:lnSpc>
                <a:spcPct val="160000"/>
              </a:lnSpc>
              <a:spcAft>
                <a:spcPts val="0"/>
              </a:spcAft>
              <a:buFontTx/>
              <a:buNone/>
              <a:defRPr/>
            </a:pPr>
            <a:r>
              <a:rPr lang="en-AU" sz="2600" dirty="0" smtClean="0"/>
              <a:t>Burnout is a state of physical, emotional and mental</a:t>
            </a:r>
          </a:p>
          <a:p>
            <a:pPr eaLnBrk="1" fontAlgn="auto" hangingPunct="1">
              <a:lnSpc>
                <a:spcPct val="160000"/>
              </a:lnSpc>
              <a:spcAft>
                <a:spcPts val="0"/>
              </a:spcAft>
              <a:buFontTx/>
              <a:buNone/>
              <a:defRPr/>
            </a:pPr>
            <a:r>
              <a:rPr lang="en-AU" sz="2600" dirty="0" smtClean="0"/>
              <a:t>exhaustion caused by long </a:t>
            </a:r>
          </a:p>
          <a:p>
            <a:pPr eaLnBrk="1" fontAlgn="auto" hangingPunct="1">
              <a:lnSpc>
                <a:spcPct val="160000"/>
              </a:lnSpc>
              <a:spcAft>
                <a:spcPts val="0"/>
              </a:spcAft>
              <a:buFontTx/>
              <a:buNone/>
              <a:defRPr/>
            </a:pPr>
            <a:r>
              <a:rPr lang="en-AU" sz="2600" dirty="0" smtClean="0"/>
              <a:t>term exposure to </a:t>
            </a:r>
          </a:p>
          <a:p>
            <a:pPr eaLnBrk="1" fontAlgn="auto" hangingPunct="1">
              <a:lnSpc>
                <a:spcPct val="160000"/>
              </a:lnSpc>
              <a:spcAft>
                <a:spcPts val="0"/>
              </a:spcAft>
              <a:buFontTx/>
              <a:buNone/>
              <a:defRPr/>
            </a:pPr>
            <a:r>
              <a:rPr lang="en-AU" sz="2600" dirty="0" smtClean="0"/>
              <a:t>demanding work </a:t>
            </a:r>
          </a:p>
          <a:p>
            <a:pPr eaLnBrk="1" fontAlgn="auto" hangingPunct="1">
              <a:lnSpc>
                <a:spcPct val="160000"/>
              </a:lnSpc>
              <a:spcAft>
                <a:spcPts val="0"/>
              </a:spcAft>
              <a:buFontTx/>
              <a:buNone/>
              <a:defRPr/>
            </a:pPr>
            <a:r>
              <a:rPr lang="en-AU" sz="2600" dirty="0" smtClean="0"/>
              <a:t>situations.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a:xfrm>
            <a:off x="684213" y="260350"/>
            <a:ext cx="7772400" cy="792163"/>
          </a:xfrm>
        </p:spPr>
        <p:txBody>
          <a:bodyPr/>
          <a:lstStyle/>
          <a:p>
            <a:pPr eaLnBrk="1" hangingPunct="1"/>
            <a:r>
              <a:rPr lang="en-AU" smtClean="0"/>
              <a:t>Burnout!</a:t>
            </a:r>
          </a:p>
        </p:txBody>
      </p:sp>
      <p:sp>
        <p:nvSpPr>
          <p:cNvPr id="31746" name="Rectangle 3"/>
          <p:cNvSpPr>
            <a:spLocks noGrp="1" noChangeArrowheads="1"/>
          </p:cNvSpPr>
          <p:nvPr>
            <p:ph type="body" idx="1"/>
          </p:nvPr>
        </p:nvSpPr>
        <p:spPr>
          <a:xfrm>
            <a:off x="611188" y="1268413"/>
            <a:ext cx="7848600" cy="5256212"/>
          </a:xfrm>
        </p:spPr>
        <p:txBody>
          <a:bodyPr/>
          <a:lstStyle/>
          <a:p>
            <a:pPr eaLnBrk="1" hangingPunct="1">
              <a:lnSpc>
                <a:spcPct val="120000"/>
              </a:lnSpc>
            </a:pPr>
            <a:r>
              <a:rPr lang="en-AU" sz="2000" b="1" i="1" smtClean="0"/>
              <a:t>Who’s at risk?</a:t>
            </a:r>
          </a:p>
          <a:p>
            <a:pPr eaLnBrk="1" hangingPunct="1">
              <a:lnSpc>
                <a:spcPct val="120000"/>
              </a:lnSpc>
              <a:buFontTx/>
              <a:buNone/>
            </a:pPr>
            <a:r>
              <a:rPr lang="en-AU" sz="2000" smtClean="0"/>
              <a:t>	Lack of balance between work and personal life, trying to be everything to everyone, monotonous job, helping professions</a:t>
            </a:r>
          </a:p>
          <a:p>
            <a:pPr eaLnBrk="1" hangingPunct="1">
              <a:lnSpc>
                <a:spcPct val="120000"/>
              </a:lnSpc>
            </a:pPr>
            <a:r>
              <a:rPr lang="en-AU" sz="2000" b="1" i="1" smtClean="0"/>
              <a:t>The signs</a:t>
            </a:r>
          </a:p>
          <a:p>
            <a:pPr eaLnBrk="1" hangingPunct="1">
              <a:lnSpc>
                <a:spcPct val="120000"/>
              </a:lnSpc>
              <a:buFontTx/>
              <a:buNone/>
            </a:pPr>
            <a:r>
              <a:rPr lang="en-AU" sz="2000" smtClean="0"/>
              <a:t>	Dragging yourself to work, becoming irritable and less patient, feeling a lack of energy for being productive</a:t>
            </a:r>
          </a:p>
          <a:p>
            <a:pPr eaLnBrk="1" hangingPunct="1">
              <a:lnSpc>
                <a:spcPct val="120000"/>
              </a:lnSpc>
            </a:pPr>
            <a:r>
              <a:rPr lang="en-AU" sz="2000" b="1" i="1" smtClean="0"/>
              <a:t>The causes</a:t>
            </a:r>
          </a:p>
          <a:p>
            <a:pPr eaLnBrk="1" hangingPunct="1">
              <a:lnSpc>
                <a:spcPct val="120000"/>
              </a:lnSpc>
              <a:buFontTx/>
              <a:buNone/>
            </a:pPr>
            <a:r>
              <a:rPr lang="en-AU" sz="2000" smtClean="0"/>
              <a:t>	Lack of control, unclear role, dysfunctional workplace dynamics, mismatch in values, poor job fit, extremes of activity</a:t>
            </a:r>
          </a:p>
          <a:p>
            <a:pPr eaLnBrk="1" hangingPunct="1">
              <a:lnSpc>
                <a:spcPct val="120000"/>
              </a:lnSpc>
            </a:pPr>
            <a:r>
              <a:rPr lang="en-AU" sz="2000" b="1" i="1" smtClean="0"/>
              <a:t>Time for action?</a:t>
            </a:r>
          </a:p>
          <a:p>
            <a:pPr eaLnBrk="1" hangingPunct="1">
              <a:lnSpc>
                <a:spcPct val="120000"/>
              </a:lnSpc>
              <a:buFontTx/>
              <a:buNone/>
            </a:pPr>
            <a:r>
              <a:rPr lang="en-AU" sz="2000" smtClean="0"/>
              <a:t>	Don’t ignore the signs, they can have serious health consequences, talk to a doctor, mentor, mental health professional, counsellor</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pPr eaLnBrk="1" hangingPunct="1"/>
            <a:r>
              <a:rPr lang="en-AU" smtClean="0"/>
              <a:t>Indicators of stress</a:t>
            </a:r>
          </a:p>
        </p:txBody>
      </p:sp>
      <p:sp>
        <p:nvSpPr>
          <p:cNvPr id="34819" name="Rectangle 3"/>
          <p:cNvSpPr>
            <a:spLocks noGrp="1" noChangeArrowheads="1"/>
          </p:cNvSpPr>
          <p:nvPr>
            <p:ph type="body" idx="1"/>
          </p:nvPr>
        </p:nvSpPr>
        <p:spPr>
          <a:xfrm>
            <a:off x="685800" y="1700213"/>
            <a:ext cx="7989888" cy="4681537"/>
          </a:xfrm>
        </p:spPr>
        <p:txBody>
          <a:bodyPr rtlCol="0">
            <a:normAutofit fontScale="92500" lnSpcReduction="10000"/>
          </a:bodyPr>
          <a:lstStyle/>
          <a:p>
            <a:pPr eaLnBrk="1" fontAlgn="auto" hangingPunct="1">
              <a:lnSpc>
                <a:spcPct val="80000"/>
              </a:lnSpc>
              <a:spcAft>
                <a:spcPts val="0"/>
              </a:spcAft>
              <a:buFont typeface="Arial" pitchFamily="34" charset="0"/>
              <a:buChar char="•"/>
              <a:defRPr/>
            </a:pPr>
            <a:r>
              <a:rPr lang="en-AU" sz="2800" dirty="0" smtClean="0"/>
              <a:t>Emotional reactions: Frustration, anger, apprehension, worry, irritability, depression</a:t>
            </a:r>
          </a:p>
          <a:p>
            <a:pPr eaLnBrk="1" fontAlgn="auto" hangingPunct="1">
              <a:lnSpc>
                <a:spcPct val="80000"/>
              </a:lnSpc>
              <a:spcAft>
                <a:spcPts val="0"/>
              </a:spcAft>
              <a:buFont typeface="Arial" pitchFamily="34" charset="0"/>
              <a:buChar char="•"/>
              <a:defRPr/>
            </a:pPr>
            <a:endParaRPr lang="en-AU" sz="2800" dirty="0" smtClean="0"/>
          </a:p>
          <a:p>
            <a:pPr eaLnBrk="1" fontAlgn="auto" hangingPunct="1">
              <a:lnSpc>
                <a:spcPct val="80000"/>
              </a:lnSpc>
              <a:spcAft>
                <a:spcPts val="0"/>
              </a:spcAft>
              <a:buFont typeface="Arial" pitchFamily="34" charset="0"/>
              <a:buChar char="•"/>
              <a:defRPr/>
            </a:pPr>
            <a:r>
              <a:rPr lang="en-AU" sz="2800" dirty="0" smtClean="0"/>
              <a:t>Mental reactions: difficulty concentrating, day-dreaming, slowed thinking, increased mistakes in thinking</a:t>
            </a:r>
          </a:p>
          <a:p>
            <a:pPr eaLnBrk="1" fontAlgn="auto" hangingPunct="1">
              <a:lnSpc>
                <a:spcPct val="80000"/>
              </a:lnSpc>
              <a:spcAft>
                <a:spcPts val="0"/>
              </a:spcAft>
              <a:buFont typeface="Arial" pitchFamily="34" charset="0"/>
              <a:buChar char="•"/>
              <a:defRPr/>
            </a:pPr>
            <a:endParaRPr lang="en-AU" sz="2800" dirty="0" smtClean="0"/>
          </a:p>
          <a:p>
            <a:pPr eaLnBrk="1" fontAlgn="auto" hangingPunct="1">
              <a:lnSpc>
                <a:spcPct val="80000"/>
              </a:lnSpc>
              <a:spcAft>
                <a:spcPts val="0"/>
              </a:spcAft>
              <a:buFont typeface="Arial" pitchFamily="34" charset="0"/>
              <a:buChar char="•"/>
              <a:defRPr/>
            </a:pPr>
            <a:r>
              <a:rPr lang="en-AU" sz="2800" dirty="0" smtClean="0"/>
              <a:t>Physiological reactions </a:t>
            </a:r>
            <a:r>
              <a:rPr lang="en-AU" sz="2800" dirty="0" err="1" smtClean="0"/>
              <a:t>eg</a:t>
            </a:r>
            <a:r>
              <a:rPr lang="en-AU" sz="2800" dirty="0" smtClean="0"/>
              <a:t> Autonomic arousal: sweating, dizziness, heart palpitations, shortness of breath, stiff muscles, grinding teeth etc.</a:t>
            </a:r>
          </a:p>
          <a:p>
            <a:pPr eaLnBrk="1" fontAlgn="auto" hangingPunct="1">
              <a:lnSpc>
                <a:spcPct val="80000"/>
              </a:lnSpc>
              <a:spcAft>
                <a:spcPts val="0"/>
              </a:spcAft>
              <a:buFont typeface="Arial" pitchFamily="34" charset="0"/>
              <a:buChar char="•"/>
              <a:defRPr/>
            </a:pPr>
            <a:endParaRPr lang="en-AU" sz="2800" dirty="0" smtClean="0"/>
          </a:p>
          <a:p>
            <a:pPr eaLnBrk="1" fontAlgn="auto" hangingPunct="1">
              <a:lnSpc>
                <a:spcPct val="80000"/>
              </a:lnSpc>
              <a:spcAft>
                <a:spcPts val="0"/>
              </a:spcAft>
              <a:buFont typeface="Arial" pitchFamily="34" charset="0"/>
              <a:buChar char="•"/>
              <a:defRPr/>
            </a:pPr>
            <a:r>
              <a:rPr lang="en-AU" sz="2800" dirty="0" smtClean="0"/>
              <a:t>Behavioural reactions: changes in sleep patterns, appetite changes, nail biting, increase in substance use, work avoidance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pPr eaLnBrk="1" hangingPunct="1"/>
            <a:r>
              <a:rPr lang="en-AU" smtClean="0"/>
              <a:t>Value of Adult Resilience</a:t>
            </a:r>
          </a:p>
        </p:txBody>
      </p:sp>
      <p:sp>
        <p:nvSpPr>
          <p:cNvPr id="3" name="Content Placeholder 2"/>
          <p:cNvSpPr>
            <a:spLocks noGrp="1"/>
          </p:cNvSpPr>
          <p:nvPr>
            <p:ph idx="1"/>
          </p:nvPr>
        </p:nvSpPr>
        <p:spPr/>
        <p:txBody>
          <a:bodyPr rtlCol="0">
            <a:normAutofit/>
          </a:bodyPr>
          <a:lstStyle/>
          <a:p>
            <a:pPr marL="0" indent="0" eaLnBrk="1" hangingPunct="1">
              <a:lnSpc>
                <a:spcPct val="110000"/>
              </a:lnSpc>
              <a:buFont typeface="Arial" pitchFamily="34" charset="0"/>
              <a:buNone/>
              <a:defRPr/>
            </a:pPr>
            <a:r>
              <a:rPr lang="en-AU" sz="2800" kern="0" dirty="0" smtClean="0">
                <a:solidFill>
                  <a:srgbClr val="000000"/>
                </a:solidFill>
                <a:latin typeface="Arial"/>
              </a:rPr>
              <a:t>Kids can walk around trouble, if there is some place to walk to and someone to walk with.</a:t>
            </a:r>
          </a:p>
          <a:p>
            <a:pPr lvl="3" algn="r" eaLnBrk="1" hangingPunct="1">
              <a:lnSpc>
                <a:spcPct val="110000"/>
              </a:lnSpc>
              <a:buFont typeface="Arial" pitchFamily="34" charset="0"/>
              <a:buNone/>
              <a:defRPr/>
            </a:pPr>
            <a:endParaRPr lang="en-AU" sz="1000" kern="0" dirty="0" smtClean="0">
              <a:solidFill>
                <a:srgbClr val="000000"/>
              </a:solidFill>
              <a:latin typeface="Arial"/>
            </a:endParaRPr>
          </a:p>
          <a:p>
            <a:pPr lvl="3" algn="r" eaLnBrk="1" hangingPunct="1">
              <a:lnSpc>
                <a:spcPct val="110000"/>
              </a:lnSpc>
              <a:buFont typeface="Arial" pitchFamily="34" charset="0"/>
              <a:buNone/>
              <a:defRPr/>
            </a:pPr>
            <a:r>
              <a:rPr lang="en-AU" sz="1200" kern="0" dirty="0" smtClean="0">
                <a:solidFill>
                  <a:srgbClr val="000000"/>
                </a:solidFill>
                <a:latin typeface="Arial"/>
              </a:rPr>
              <a:t>McLaughlin et al (1994)</a:t>
            </a:r>
          </a:p>
          <a:p>
            <a:pPr marL="0" indent="0" eaLnBrk="1" hangingPunct="1">
              <a:lnSpc>
                <a:spcPct val="110000"/>
              </a:lnSpc>
              <a:buFont typeface="Arial" pitchFamily="34" charset="0"/>
              <a:buNone/>
              <a:defRPr/>
            </a:pPr>
            <a:endParaRPr lang="en-AU" sz="2800" kern="0" dirty="0" smtClean="0">
              <a:solidFill>
                <a:srgbClr val="000000"/>
              </a:solidFill>
              <a:latin typeface="Arial"/>
            </a:endParaRPr>
          </a:p>
          <a:p>
            <a:pPr marL="0" indent="0" eaLnBrk="1" hangingPunct="1">
              <a:lnSpc>
                <a:spcPct val="110000"/>
              </a:lnSpc>
              <a:buFont typeface="Arial" pitchFamily="34" charset="0"/>
              <a:buNone/>
              <a:defRPr/>
            </a:pPr>
            <a:r>
              <a:rPr lang="en-AU" sz="2800" kern="0" dirty="0" smtClean="0">
                <a:solidFill>
                  <a:srgbClr val="000000"/>
                </a:solidFill>
                <a:latin typeface="Arial"/>
              </a:rPr>
              <a:t>To create these places and to be that ‘someone’ we must, first and foremost</a:t>
            </a:r>
            <a:r>
              <a:rPr lang="en-US" sz="2800" kern="0" dirty="0" smtClean="0">
                <a:solidFill>
                  <a:srgbClr val="000000"/>
                </a:solidFill>
                <a:latin typeface="Arial"/>
              </a:rPr>
              <a:t>,</a:t>
            </a:r>
            <a:r>
              <a:rPr lang="en-AU" sz="2800" kern="0" dirty="0" smtClean="0">
                <a:solidFill>
                  <a:srgbClr val="000000"/>
                </a:solidFill>
                <a:latin typeface="Arial"/>
              </a:rPr>
              <a:t> support our own resilience.</a:t>
            </a:r>
          </a:p>
          <a:p>
            <a:pPr lvl="3" algn="r" eaLnBrk="1" hangingPunct="1">
              <a:lnSpc>
                <a:spcPct val="110000"/>
              </a:lnSpc>
              <a:buFont typeface="Arial" pitchFamily="34" charset="0"/>
              <a:buNone/>
              <a:defRPr/>
            </a:pPr>
            <a:endParaRPr lang="en-AU" sz="1000" kern="0" dirty="0" smtClean="0">
              <a:solidFill>
                <a:srgbClr val="000000"/>
              </a:solidFill>
              <a:latin typeface="Arial"/>
            </a:endParaRPr>
          </a:p>
          <a:p>
            <a:pPr lvl="3" algn="r" eaLnBrk="1" hangingPunct="1">
              <a:lnSpc>
                <a:spcPct val="110000"/>
              </a:lnSpc>
              <a:buFont typeface="Arial" pitchFamily="34" charset="0"/>
              <a:buNone/>
              <a:defRPr/>
            </a:pPr>
            <a:r>
              <a:rPr lang="en-AU" sz="1200" kern="0" dirty="0" smtClean="0">
                <a:solidFill>
                  <a:srgbClr val="000000"/>
                </a:solidFill>
                <a:latin typeface="Arial"/>
              </a:rPr>
              <a:t>Bonnie </a:t>
            </a:r>
            <a:r>
              <a:rPr lang="en-AU" sz="1200" kern="0" dirty="0" err="1" smtClean="0">
                <a:solidFill>
                  <a:srgbClr val="000000"/>
                </a:solidFill>
                <a:latin typeface="Arial"/>
              </a:rPr>
              <a:t>Benard</a:t>
            </a:r>
            <a:r>
              <a:rPr lang="en-AU" sz="1200" kern="0" dirty="0" smtClean="0">
                <a:solidFill>
                  <a:srgbClr val="000000"/>
                </a:solidFill>
                <a:latin typeface="Arial"/>
              </a:rPr>
              <a:t> (1996</a:t>
            </a:r>
            <a:endParaRPr lang="en-A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half" idx="2"/>
          </p:nvPr>
        </p:nvSpPr>
        <p:spPr>
          <a:xfrm>
            <a:off x="1403350" y="981075"/>
            <a:ext cx="4321175" cy="2087563"/>
          </a:xfrm>
        </p:spPr>
        <p:txBody>
          <a:bodyPr rtlCol="0">
            <a:normAutofit/>
          </a:bodyPr>
          <a:lstStyle/>
          <a:p>
            <a:pPr eaLnBrk="1" fontAlgn="auto" hangingPunct="1">
              <a:spcAft>
                <a:spcPts val="0"/>
              </a:spcAft>
              <a:buFont typeface="Arial" pitchFamily="34" charset="0"/>
              <a:buNone/>
              <a:defRPr/>
            </a:pPr>
            <a:r>
              <a:rPr lang="en-US" sz="4400" kern="0" dirty="0">
                <a:solidFill>
                  <a:srgbClr val="000000"/>
                </a:solidFill>
                <a:latin typeface="Arial"/>
                <a:ea typeface="+mj-ea"/>
                <a:cs typeface="+mj-cs"/>
              </a:rPr>
              <a:t>How do you bounce </a:t>
            </a:r>
            <a:r>
              <a:rPr lang="en-US" sz="4400" kern="0" dirty="0" smtClean="0">
                <a:solidFill>
                  <a:srgbClr val="000000"/>
                </a:solidFill>
                <a:latin typeface="Arial"/>
                <a:ea typeface="+mj-ea"/>
                <a:cs typeface="+mj-cs"/>
              </a:rPr>
              <a:t>back?</a:t>
            </a:r>
            <a:endParaRPr lang="en-AU" dirty="0"/>
          </a:p>
        </p:txBody>
      </p:sp>
      <p:pic>
        <p:nvPicPr>
          <p:cNvPr id="34818" name="Picture 5" descr="so01214_"/>
          <p:cNvPicPr>
            <a:picLocks noChangeAspect="1" noChangeArrowheads="1"/>
          </p:cNvPicPr>
          <p:nvPr>
            <p:ph idx="1"/>
          </p:nvPr>
        </p:nvPicPr>
        <p:blipFill>
          <a:blip r:embed="rId2"/>
          <a:srcRect/>
          <a:stretch>
            <a:fillRect/>
          </a:stretch>
        </p:blipFill>
        <p:spPr>
          <a:xfrm>
            <a:off x="6011863" y="1125538"/>
            <a:ext cx="2530475" cy="4967287"/>
          </a:xfrm>
        </p:spPr>
      </p:pic>
      <p:pic>
        <p:nvPicPr>
          <p:cNvPr id="34819" name="Picture 3"/>
          <p:cNvPicPr>
            <a:picLocks noChangeAspect="1"/>
          </p:cNvPicPr>
          <p:nvPr/>
        </p:nvPicPr>
        <p:blipFill>
          <a:blip r:embed="rId3"/>
          <a:srcRect/>
          <a:stretch>
            <a:fillRect/>
          </a:stretch>
        </p:blipFill>
        <p:spPr bwMode="auto">
          <a:xfrm>
            <a:off x="1006475" y="2924175"/>
            <a:ext cx="4537075" cy="3222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a:xfrm>
            <a:off x="971550" y="692150"/>
            <a:ext cx="7772400" cy="685800"/>
          </a:xfrm>
        </p:spPr>
        <p:txBody>
          <a:bodyPr/>
          <a:lstStyle/>
          <a:p>
            <a:pPr eaLnBrk="1" hangingPunct="1"/>
            <a:r>
              <a:rPr lang="en-US" sz="3600" smtClean="0"/>
              <a:t>P</a:t>
            </a:r>
            <a:r>
              <a:rPr lang="en-AU" sz="3600" smtClean="0"/>
              <a:t>rotective factors</a:t>
            </a:r>
            <a:endParaRPr lang="en-AU" sz="3600" smtClean="0">
              <a:solidFill>
                <a:schemeClr val="tx2"/>
              </a:solidFill>
            </a:endParaRPr>
          </a:p>
        </p:txBody>
      </p:sp>
      <p:sp>
        <p:nvSpPr>
          <p:cNvPr id="17411" name="Rectangle 3"/>
          <p:cNvSpPr>
            <a:spLocks noGrp="1" noChangeArrowheads="1"/>
          </p:cNvSpPr>
          <p:nvPr>
            <p:ph type="body" idx="1"/>
          </p:nvPr>
        </p:nvSpPr>
        <p:spPr>
          <a:xfrm>
            <a:off x="1187450" y="1557338"/>
            <a:ext cx="7561263" cy="5111750"/>
          </a:xfrm>
        </p:spPr>
        <p:txBody>
          <a:bodyPr rtlCol="0">
            <a:normAutofit lnSpcReduction="10000"/>
          </a:bodyPr>
          <a:lstStyle/>
          <a:p>
            <a:pPr eaLnBrk="1" fontAlgn="auto" hangingPunct="1">
              <a:lnSpc>
                <a:spcPct val="110000"/>
              </a:lnSpc>
              <a:spcAft>
                <a:spcPts val="0"/>
              </a:spcAft>
              <a:buFont typeface="Arial" pitchFamily="34" charset="0"/>
              <a:buChar char="•"/>
              <a:defRPr/>
            </a:pPr>
            <a:r>
              <a:rPr lang="en-AU" sz="2800" dirty="0" smtClean="0"/>
              <a:t>connectedness </a:t>
            </a:r>
            <a:endParaRPr lang="en-US" sz="2800" dirty="0" smtClean="0"/>
          </a:p>
          <a:p>
            <a:pPr eaLnBrk="1" fontAlgn="auto" hangingPunct="1">
              <a:lnSpc>
                <a:spcPct val="110000"/>
              </a:lnSpc>
              <a:spcAft>
                <a:spcPts val="0"/>
              </a:spcAft>
              <a:buFont typeface="Arial" pitchFamily="34" charset="0"/>
              <a:buChar char="•"/>
              <a:defRPr/>
            </a:pPr>
            <a:r>
              <a:rPr lang="en-AU" sz="2800" dirty="0" smtClean="0"/>
              <a:t>social support</a:t>
            </a:r>
            <a:r>
              <a:rPr lang="en-US" sz="2800" dirty="0" smtClean="0"/>
              <a:t> and</a:t>
            </a:r>
            <a:r>
              <a:rPr lang="en-AU" sz="2800" dirty="0" smtClean="0"/>
              <a:t> belonging</a:t>
            </a:r>
            <a:endParaRPr lang="en-US" sz="2800" dirty="0" smtClean="0"/>
          </a:p>
          <a:p>
            <a:pPr eaLnBrk="1" fontAlgn="auto" hangingPunct="1">
              <a:lnSpc>
                <a:spcPct val="110000"/>
              </a:lnSpc>
              <a:spcAft>
                <a:spcPts val="0"/>
              </a:spcAft>
              <a:buFont typeface="Arial" pitchFamily="34" charset="0"/>
              <a:buChar char="•"/>
              <a:defRPr/>
            </a:pPr>
            <a:r>
              <a:rPr lang="en-AU" sz="2800" dirty="0" smtClean="0"/>
              <a:t>handling demands of </a:t>
            </a:r>
            <a:r>
              <a:rPr lang="en-US" sz="2800" dirty="0" smtClean="0"/>
              <a:t>work</a:t>
            </a:r>
            <a:endParaRPr lang="en-AU" sz="2800" dirty="0" smtClean="0"/>
          </a:p>
          <a:p>
            <a:pPr eaLnBrk="1" fontAlgn="auto" hangingPunct="1">
              <a:lnSpc>
                <a:spcPct val="110000"/>
              </a:lnSpc>
              <a:spcAft>
                <a:spcPts val="0"/>
              </a:spcAft>
              <a:buFont typeface="Arial" pitchFamily="34" charset="0"/>
              <a:buChar char="•"/>
              <a:defRPr/>
            </a:pPr>
            <a:r>
              <a:rPr lang="en-AU" sz="2800" dirty="0" smtClean="0"/>
              <a:t>self esteem</a:t>
            </a:r>
            <a:endParaRPr lang="en-US" sz="2800" dirty="0" smtClean="0"/>
          </a:p>
          <a:p>
            <a:pPr eaLnBrk="1" fontAlgn="auto" hangingPunct="1">
              <a:lnSpc>
                <a:spcPct val="110000"/>
              </a:lnSpc>
              <a:spcAft>
                <a:spcPts val="0"/>
              </a:spcAft>
              <a:buFont typeface="Arial" pitchFamily="34" charset="0"/>
              <a:buChar char="•"/>
              <a:defRPr/>
            </a:pPr>
            <a:r>
              <a:rPr lang="en-AU" sz="2800" dirty="0" smtClean="0"/>
              <a:t>belief in own ability to cope</a:t>
            </a:r>
          </a:p>
          <a:p>
            <a:pPr eaLnBrk="1" fontAlgn="auto" hangingPunct="1">
              <a:lnSpc>
                <a:spcPct val="110000"/>
              </a:lnSpc>
              <a:spcAft>
                <a:spcPts val="0"/>
              </a:spcAft>
              <a:buFont typeface="Arial" pitchFamily="34" charset="0"/>
              <a:buChar char="•"/>
              <a:defRPr/>
            </a:pPr>
            <a:r>
              <a:rPr lang="en-AU" sz="2800" dirty="0" smtClean="0"/>
              <a:t>sense of control</a:t>
            </a:r>
          </a:p>
          <a:p>
            <a:pPr eaLnBrk="1" fontAlgn="auto" hangingPunct="1">
              <a:lnSpc>
                <a:spcPct val="110000"/>
              </a:lnSpc>
              <a:spcAft>
                <a:spcPts val="0"/>
              </a:spcAft>
              <a:buFont typeface="Arial" pitchFamily="34" charset="0"/>
              <a:buChar char="•"/>
              <a:defRPr/>
            </a:pPr>
            <a:r>
              <a:rPr lang="en-AU" sz="2800" dirty="0" smtClean="0"/>
              <a:t>individual disposition </a:t>
            </a:r>
            <a:endParaRPr lang="en-US" sz="2800" dirty="0" smtClean="0"/>
          </a:p>
          <a:p>
            <a:pPr eaLnBrk="1" fontAlgn="auto" hangingPunct="1">
              <a:lnSpc>
                <a:spcPct val="110000"/>
              </a:lnSpc>
              <a:spcAft>
                <a:spcPct val="20000"/>
              </a:spcAft>
              <a:buFont typeface="Arial" pitchFamily="34" charset="0"/>
              <a:buChar char="•"/>
              <a:defRPr/>
            </a:pPr>
            <a:r>
              <a:rPr lang="en-US" sz="2800" dirty="0" smtClean="0"/>
              <a:t>personal circumstances</a:t>
            </a:r>
          </a:p>
          <a:p>
            <a:pPr algn="r" eaLnBrk="1" fontAlgn="auto" hangingPunct="1">
              <a:lnSpc>
                <a:spcPct val="110000"/>
              </a:lnSpc>
              <a:spcAft>
                <a:spcPts val="0"/>
              </a:spcAft>
              <a:buClr>
                <a:srgbClr val="FF9900"/>
              </a:buClr>
              <a:buFontTx/>
              <a:buNone/>
              <a:defRPr/>
            </a:pPr>
            <a:endParaRPr lang="en-US" sz="1000" dirty="0" smtClean="0"/>
          </a:p>
          <a:p>
            <a:pPr algn="r" eaLnBrk="1" fontAlgn="auto" hangingPunct="1">
              <a:lnSpc>
                <a:spcPct val="110000"/>
              </a:lnSpc>
              <a:spcAft>
                <a:spcPts val="0"/>
              </a:spcAft>
              <a:buClr>
                <a:srgbClr val="FF9900"/>
              </a:buClr>
              <a:buFontTx/>
              <a:buNone/>
              <a:defRPr/>
            </a:pPr>
            <a:r>
              <a:rPr lang="en-US" sz="1200" dirty="0" smtClean="0"/>
              <a:t>Based on </a:t>
            </a:r>
            <a:r>
              <a:rPr lang="en-AU" sz="1200" dirty="0" err="1" smtClean="0"/>
              <a:t>Frydenberg</a:t>
            </a:r>
            <a:r>
              <a:rPr lang="en-AU" sz="1200" dirty="0" smtClean="0"/>
              <a:t>, E. (1997). </a:t>
            </a:r>
            <a:r>
              <a:rPr lang="en-AU" sz="1200" i="1" dirty="0" smtClean="0"/>
              <a:t>Adolescent Coping:</a:t>
            </a:r>
          </a:p>
          <a:p>
            <a:pPr algn="r" eaLnBrk="1" fontAlgn="auto" hangingPunct="1">
              <a:lnSpc>
                <a:spcPct val="110000"/>
              </a:lnSpc>
              <a:spcAft>
                <a:spcPts val="0"/>
              </a:spcAft>
              <a:buClr>
                <a:srgbClr val="FF9900"/>
              </a:buClr>
              <a:buFontTx/>
              <a:buNone/>
              <a:defRPr/>
            </a:pPr>
            <a:r>
              <a:rPr lang="en-AU" sz="1200" i="1" dirty="0" smtClean="0"/>
              <a:t>Theoretical and research perspectives</a:t>
            </a:r>
            <a:endParaRPr lang="en-AU" sz="1200" dirty="0" smtClean="0"/>
          </a:p>
        </p:txBody>
      </p:sp>
      <p:pic>
        <p:nvPicPr>
          <p:cNvPr id="35843" name="Picture 2"/>
          <p:cNvPicPr>
            <a:picLocks noChangeAspect="1" noChangeArrowheads="1"/>
          </p:cNvPicPr>
          <p:nvPr/>
        </p:nvPicPr>
        <p:blipFill>
          <a:blip r:embed="rId3"/>
          <a:srcRect/>
          <a:stretch>
            <a:fillRect/>
          </a:stretch>
        </p:blipFill>
        <p:spPr bwMode="auto">
          <a:xfrm>
            <a:off x="5932488" y="1844675"/>
            <a:ext cx="2973387" cy="3800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AU" dirty="0" smtClean="0"/>
              <a:t>Positive Psychology – Character Strengths Activity</a:t>
            </a:r>
            <a:endParaRPr lang="en-AU" dirty="0"/>
          </a:p>
        </p:txBody>
      </p:sp>
      <p:sp>
        <p:nvSpPr>
          <p:cNvPr id="37890" name="Content Placeholder 2"/>
          <p:cNvSpPr>
            <a:spLocks noGrp="1"/>
          </p:cNvSpPr>
          <p:nvPr>
            <p:ph idx="1"/>
          </p:nvPr>
        </p:nvSpPr>
        <p:spPr>
          <a:xfrm>
            <a:off x="1258888" y="3500438"/>
            <a:ext cx="4752975" cy="2770187"/>
          </a:xfrm>
        </p:spPr>
        <p:txBody>
          <a:bodyPr/>
          <a:lstStyle/>
          <a:p>
            <a:pPr eaLnBrk="1" hangingPunct="1"/>
            <a:r>
              <a:rPr lang="en-US" sz="2400" smtClean="0">
                <a:solidFill>
                  <a:schemeClr val="tx2"/>
                </a:solidFill>
              </a:rPr>
              <a:t>Transcendence</a:t>
            </a:r>
          </a:p>
          <a:p>
            <a:pPr eaLnBrk="1" hangingPunct="1"/>
            <a:r>
              <a:rPr lang="en-US" sz="2400" smtClean="0">
                <a:solidFill>
                  <a:schemeClr val="tx2"/>
                </a:solidFill>
              </a:rPr>
              <a:t>Justice</a:t>
            </a:r>
          </a:p>
          <a:p>
            <a:pPr eaLnBrk="1" hangingPunct="1"/>
            <a:r>
              <a:rPr lang="en-US" sz="2400" smtClean="0">
                <a:solidFill>
                  <a:schemeClr val="tx2"/>
                </a:solidFill>
              </a:rPr>
              <a:t>Wisdom and Knowledge</a:t>
            </a:r>
          </a:p>
          <a:p>
            <a:pPr eaLnBrk="1" hangingPunct="1"/>
            <a:r>
              <a:rPr lang="en-US" sz="2400" smtClean="0">
                <a:solidFill>
                  <a:schemeClr val="tx2"/>
                </a:solidFill>
              </a:rPr>
              <a:t>Courage</a:t>
            </a:r>
          </a:p>
          <a:p>
            <a:pPr eaLnBrk="1" hangingPunct="1"/>
            <a:r>
              <a:rPr lang="en-US" sz="2400" smtClean="0">
                <a:solidFill>
                  <a:schemeClr val="tx2"/>
                </a:solidFill>
              </a:rPr>
              <a:t>Humanity</a:t>
            </a:r>
          </a:p>
          <a:p>
            <a:pPr eaLnBrk="1" hangingPunct="1"/>
            <a:r>
              <a:rPr lang="en-US" sz="2400" smtClean="0">
                <a:solidFill>
                  <a:schemeClr val="tx2"/>
                </a:solidFill>
              </a:rPr>
              <a:t>Temperance</a:t>
            </a:r>
          </a:p>
          <a:p>
            <a:pPr eaLnBrk="1" hangingPunct="1"/>
            <a:endParaRPr lang="en-US" smtClean="0">
              <a:solidFill>
                <a:schemeClr val="accent2"/>
              </a:solidFill>
            </a:endParaRPr>
          </a:p>
          <a:p>
            <a:pPr eaLnBrk="1" hangingPunct="1"/>
            <a:endParaRPr lang="en-AU" smtClean="0"/>
          </a:p>
        </p:txBody>
      </p:sp>
      <p:sp>
        <p:nvSpPr>
          <p:cNvPr id="37891" name="TextBox 3"/>
          <p:cNvSpPr txBox="1">
            <a:spLocks noChangeArrowheads="1"/>
          </p:cNvSpPr>
          <p:nvPr/>
        </p:nvSpPr>
        <p:spPr bwMode="auto">
          <a:xfrm>
            <a:off x="611188" y="1844675"/>
            <a:ext cx="7921625" cy="1292225"/>
          </a:xfrm>
          <a:prstGeom prst="rect">
            <a:avLst/>
          </a:prstGeom>
          <a:noFill/>
          <a:ln w="9525">
            <a:noFill/>
            <a:miter lim="800000"/>
            <a:headEnd/>
            <a:tailEnd/>
          </a:ln>
        </p:spPr>
        <p:txBody>
          <a:bodyPr>
            <a:spAutoFit/>
          </a:bodyPr>
          <a:lstStyle/>
          <a:p>
            <a:r>
              <a:rPr lang="en-AU" sz="2600">
                <a:latin typeface="Calibri" pitchFamily="34" charset="0"/>
              </a:rPr>
              <a:t>Pick 3 out the stack of cards that you believe best represents you and then pick 3 that you believe best represents the person next to you.</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468313" y="549275"/>
            <a:ext cx="3743325" cy="922338"/>
          </a:xfrm>
        </p:spPr>
        <p:txBody>
          <a:bodyPr/>
          <a:lstStyle/>
          <a:p>
            <a:pPr eaLnBrk="1" hangingPunct="1"/>
            <a:r>
              <a:rPr lang="en-US" sz="2400" smtClean="0"/>
              <a:t>Most Closely Related to Life Satisfaction/Well-being:</a:t>
            </a:r>
          </a:p>
        </p:txBody>
      </p:sp>
      <p:sp>
        <p:nvSpPr>
          <p:cNvPr id="39938" name="Rectangle 6"/>
          <p:cNvSpPr>
            <a:spLocks noChangeArrowheads="1"/>
          </p:cNvSpPr>
          <p:nvPr/>
        </p:nvSpPr>
        <p:spPr bwMode="auto">
          <a:xfrm>
            <a:off x="611188" y="1460500"/>
            <a:ext cx="3600450" cy="3570288"/>
          </a:xfrm>
          <a:prstGeom prst="rect">
            <a:avLst/>
          </a:prstGeom>
          <a:noFill/>
          <a:ln w="9525">
            <a:noFill/>
            <a:miter lim="800000"/>
            <a:headEnd/>
            <a:tailEnd/>
          </a:ln>
        </p:spPr>
        <p:txBody>
          <a:bodyPr>
            <a:spAutoFit/>
          </a:bodyPr>
          <a:lstStyle/>
          <a:p>
            <a:endParaRPr lang="en-US" b="1">
              <a:latin typeface="Calibri" pitchFamily="34" charset="0"/>
            </a:endParaRPr>
          </a:p>
          <a:p>
            <a:r>
              <a:rPr lang="en-US" sz="2200">
                <a:solidFill>
                  <a:schemeClr val="accent2"/>
                </a:solidFill>
                <a:latin typeface="Calibri" pitchFamily="34" charset="0"/>
              </a:rPr>
              <a:t>Gratitude </a:t>
            </a:r>
          </a:p>
          <a:p>
            <a:r>
              <a:rPr lang="en-US" sz="2200">
                <a:solidFill>
                  <a:schemeClr val="accent2"/>
                </a:solidFill>
                <a:latin typeface="Calibri" pitchFamily="34" charset="0"/>
              </a:rPr>
              <a:t>Optimism </a:t>
            </a:r>
          </a:p>
          <a:p>
            <a:r>
              <a:rPr lang="en-US" sz="2200">
                <a:solidFill>
                  <a:schemeClr val="accent2"/>
                </a:solidFill>
                <a:latin typeface="Calibri" pitchFamily="34" charset="0"/>
              </a:rPr>
              <a:t>Hope &amp; Future-mindedness </a:t>
            </a:r>
          </a:p>
          <a:p>
            <a:r>
              <a:rPr lang="en-US" sz="2200">
                <a:solidFill>
                  <a:schemeClr val="accent2"/>
                </a:solidFill>
                <a:latin typeface="Calibri" pitchFamily="34" charset="0"/>
              </a:rPr>
              <a:t>Love and be loved </a:t>
            </a:r>
          </a:p>
          <a:p>
            <a:r>
              <a:rPr lang="en-US" sz="2200">
                <a:solidFill>
                  <a:schemeClr val="accent2"/>
                </a:solidFill>
                <a:latin typeface="Calibri" pitchFamily="34" charset="0"/>
              </a:rPr>
              <a:t>Curiosity and Interest in World </a:t>
            </a:r>
          </a:p>
          <a:p>
            <a:r>
              <a:rPr lang="en-US" sz="2200">
                <a:solidFill>
                  <a:schemeClr val="accent2"/>
                </a:solidFill>
                <a:latin typeface="Calibri" pitchFamily="34" charset="0"/>
              </a:rPr>
              <a:t>Zest Enthusiasm Energy </a:t>
            </a:r>
          </a:p>
          <a:p>
            <a:r>
              <a:rPr lang="en-US">
                <a:latin typeface="Calibri" pitchFamily="34" charset="0"/>
              </a:rPr>
              <a:t/>
            </a:r>
            <a:br>
              <a:rPr lang="en-US">
                <a:latin typeface="Calibri" pitchFamily="34" charset="0"/>
              </a:rPr>
            </a:br>
            <a:endParaRPr lang="en-US">
              <a:latin typeface="Calibri" pitchFamily="34" charset="0"/>
            </a:endParaRPr>
          </a:p>
          <a:p>
            <a:endParaRPr lang="en-US">
              <a:latin typeface="Calibri" pitchFamily="34" charset="0"/>
            </a:endParaRPr>
          </a:p>
        </p:txBody>
      </p:sp>
      <p:sp>
        <p:nvSpPr>
          <p:cNvPr id="39939" name="Rectangle 1"/>
          <p:cNvSpPr>
            <a:spLocks noChangeArrowheads="1"/>
          </p:cNvSpPr>
          <p:nvPr/>
        </p:nvSpPr>
        <p:spPr bwMode="auto">
          <a:xfrm>
            <a:off x="4899025" y="630238"/>
            <a:ext cx="3752850" cy="830262"/>
          </a:xfrm>
          <a:prstGeom prst="rect">
            <a:avLst/>
          </a:prstGeom>
          <a:noFill/>
          <a:ln w="9525">
            <a:noFill/>
            <a:miter lim="800000"/>
            <a:headEnd/>
            <a:tailEnd/>
          </a:ln>
        </p:spPr>
        <p:txBody>
          <a:bodyPr>
            <a:spAutoFit/>
          </a:bodyPr>
          <a:lstStyle/>
          <a:p>
            <a:r>
              <a:rPr lang="en-US" sz="2400">
                <a:latin typeface="Calibri" pitchFamily="34" charset="0"/>
              </a:rPr>
              <a:t>Most Likely Buffers Against Mental Illness : </a:t>
            </a:r>
            <a:endParaRPr lang="en-AU" sz="2400">
              <a:latin typeface="Calibri" pitchFamily="34" charset="0"/>
            </a:endParaRPr>
          </a:p>
        </p:txBody>
      </p:sp>
      <p:sp>
        <p:nvSpPr>
          <p:cNvPr id="39940" name="Rectangle 2"/>
          <p:cNvSpPr>
            <a:spLocks noChangeArrowheads="1"/>
          </p:cNvSpPr>
          <p:nvPr/>
        </p:nvSpPr>
        <p:spPr bwMode="auto">
          <a:xfrm>
            <a:off x="4932363" y="1773238"/>
            <a:ext cx="3311525" cy="1784350"/>
          </a:xfrm>
          <a:prstGeom prst="rect">
            <a:avLst/>
          </a:prstGeom>
          <a:noFill/>
          <a:ln w="9525">
            <a:noFill/>
            <a:miter lim="800000"/>
            <a:headEnd/>
            <a:tailEnd/>
          </a:ln>
        </p:spPr>
        <p:txBody>
          <a:bodyPr>
            <a:spAutoFit/>
          </a:bodyPr>
          <a:lstStyle/>
          <a:p>
            <a:r>
              <a:rPr lang="en-US" sz="2200">
                <a:solidFill>
                  <a:schemeClr val="accent2"/>
                </a:solidFill>
                <a:latin typeface="Calibri" pitchFamily="34" charset="0"/>
              </a:rPr>
              <a:t>Hope and Optimism </a:t>
            </a:r>
          </a:p>
          <a:p>
            <a:r>
              <a:rPr lang="en-US" sz="2200">
                <a:solidFill>
                  <a:schemeClr val="accent2"/>
                </a:solidFill>
                <a:latin typeface="Calibri" pitchFamily="34" charset="0"/>
              </a:rPr>
              <a:t>Interpersonal Skills </a:t>
            </a:r>
          </a:p>
          <a:p>
            <a:r>
              <a:rPr lang="en-US" sz="2200">
                <a:solidFill>
                  <a:schemeClr val="accent2"/>
                </a:solidFill>
                <a:latin typeface="Calibri" pitchFamily="34" charset="0"/>
              </a:rPr>
              <a:t>Work Ethic </a:t>
            </a:r>
          </a:p>
          <a:p>
            <a:r>
              <a:rPr lang="en-US" sz="2200">
                <a:solidFill>
                  <a:schemeClr val="accent2"/>
                </a:solidFill>
                <a:latin typeface="Calibri" pitchFamily="34" charset="0"/>
              </a:rPr>
              <a:t>Honesty </a:t>
            </a:r>
          </a:p>
          <a:p>
            <a:r>
              <a:rPr lang="en-US" sz="2200">
                <a:solidFill>
                  <a:schemeClr val="accent2"/>
                </a:solidFill>
                <a:latin typeface="Calibri" pitchFamily="34" charset="0"/>
              </a:rPr>
              <a:t>Perseverance </a:t>
            </a:r>
          </a:p>
        </p:txBody>
      </p:sp>
      <p:sp>
        <p:nvSpPr>
          <p:cNvPr id="39941" name="Rectangle 1"/>
          <p:cNvSpPr>
            <a:spLocks noChangeArrowheads="1"/>
          </p:cNvSpPr>
          <p:nvPr/>
        </p:nvSpPr>
        <p:spPr bwMode="auto">
          <a:xfrm>
            <a:off x="4643438" y="5876925"/>
            <a:ext cx="4264025" cy="646113"/>
          </a:xfrm>
          <a:prstGeom prst="rect">
            <a:avLst/>
          </a:prstGeom>
          <a:noFill/>
          <a:ln w="9525">
            <a:noFill/>
            <a:miter lim="800000"/>
            <a:headEnd/>
            <a:tailEnd/>
          </a:ln>
        </p:spPr>
        <p:txBody>
          <a:bodyPr>
            <a:spAutoFit/>
          </a:bodyPr>
          <a:lstStyle/>
          <a:p>
            <a:r>
              <a:rPr lang="en-US">
                <a:latin typeface="Calibri" pitchFamily="34" charset="0"/>
              </a:rPr>
              <a:t>- Martin Seligman, Authentic Happiness:</a:t>
            </a:r>
          </a:p>
          <a:p>
            <a:r>
              <a:rPr lang="en-US">
                <a:latin typeface="Calibri" pitchFamily="34" charset="0"/>
                <a:hlinkClick r:id="rId3"/>
              </a:rPr>
              <a:t>www.authentichappiness.sas.upenn.edu</a:t>
            </a:r>
            <a:endParaRPr lang="en-US">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AU" dirty="0" smtClean="0"/>
              <a:t>Mental Health &amp; Wellbeing – why a focus on workplace?</a:t>
            </a:r>
            <a:endParaRPr lang="en-AU" dirty="0"/>
          </a:p>
        </p:txBody>
      </p:sp>
      <p:sp>
        <p:nvSpPr>
          <p:cNvPr id="3" name="Content Placeholder 2"/>
          <p:cNvSpPr>
            <a:spLocks noGrp="1"/>
          </p:cNvSpPr>
          <p:nvPr>
            <p:ph idx="1"/>
          </p:nvPr>
        </p:nvSpPr>
        <p:spPr>
          <a:xfrm>
            <a:off x="457200" y="1628775"/>
            <a:ext cx="8229600" cy="4752975"/>
          </a:xfrm>
        </p:spPr>
        <p:txBody>
          <a:bodyPr rtlCol="0">
            <a:normAutofit fontScale="85000" lnSpcReduction="10000"/>
          </a:bodyPr>
          <a:lstStyle/>
          <a:p>
            <a:pPr marL="0" indent="0" eaLnBrk="1" hangingPunct="1">
              <a:lnSpc>
                <a:spcPct val="90000"/>
              </a:lnSpc>
              <a:buFont typeface="Arial" pitchFamily="34" charset="0"/>
              <a:buNone/>
              <a:defRPr/>
            </a:pPr>
            <a:r>
              <a:rPr lang="en-AU" dirty="0" smtClean="0"/>
              <a:t>Work has an important social role for the individual in offering an avenue to </a:t>
            </a:r>
            <a:r>
              <a:rPr lang="en-AU" dirty="0" err="1" smtClean="0"/>
              <a:t>self-fulfillment</a:t>
            </a:r>
            <a:r>
              <a:rPr lang="en-AU" dirty="0" smtClean="0"/>
              <a:t>, a forum for social interaction and a sense of community.      </a:t>
            </a:r>
          </a:p>
          <a:p>
            <a:pPr marL="0" indent="0" algn="r" eaLnBrk="1" hangingPunct="1">
              <a:lnSpc>
                <a:spcPct val="90000"/>
              </a:lnSpc>
              <a:buFont typeface="Arial" pitchFamily="34" charset="0"/>
              <a:buNone/>
              <a:defRPr/>
            </a:pPr>
            <a:r>
              <a:rPr lang="en-AU" sz="1200" dirty="0">
                <a:latin typeface="Arial" pitchFamily="34" charset="0"/>
                <a:cs typeface="Arial" pitchFamily="34" charset="0"/>
              </a:rPr>
              <a:t>	</a:t>
            </a:r>
            <a:r>
              <a:rPr lang="en-AU" sz="1200" dirty="0" smtClean="0">
                <a:latin typeface="Arial" pitchFamily="34" charset="0"/>
                <a:cs typeface="Arial" pitchFamily="34" charset="0"/>
              </a:rPr>
              <a:t>			                          </a:t>
            </a:r>
          </a:p>
          <a:p>
            <a:pPr marL="0" indent="0" algn="r" eaLnBrk="1" hangingPunct="1">
              <a:lnSpc>
                <a:spcPct val="90000"/>
              </a:lnSpc>
              <a:buFont typeface="Arial" pitchFamily="34" charset="0"/>
              <a:buNone/>
              <a:defRPr/>
            </a:pPr>
            <a:r>
              <a:rPr lang="en-AU" sz="1200" dirty="0">
                <a:latin typeface="Arial" pitchFamily="34" charset="0"/>
                <a:cs typeface="Arial" pitchFamily="34" charset="0"/>
              </a:rPr>
              <a:t> </a:t>
            </a:r>
            <a:r>
              <a:rPr lang="en-AU" sz="1200" dirty="0" smtClean="0">
                <a:latin typeface="Arial" pitchFamily="34" charset="0"/>
                <a:cs typeface="Arial" pitchFamily="34" charset="0"/>
              </a:rPr>
              <a:t>                           - </a:t>
            </a:r>
            <a:r>
              <a:rPr lang="en-US" sz="1200" kern="0" dirty="0" smtClean="0">
                <a:solidFill>
                  <a:srgbClr val="000000"/>
                </a:solidFill>
                <a:latin typeface="Arial"/>
              </a:rPr>
              <a:t>H</a:t>
            </a:r>
            <a:r>
              <a:rPr lang="en-US" sz="1200" kern="0" dirty="0" err="1" smtClean="0">
                <a:solidFill>
                  <a:srgbClr val="000000"/>
                </a:solidFill>
                <a:latin typeface="Arial"/>
              </a:rPr>
              <a:t>aglund</a:t>
            </a:r>
            <a:r>
              <a:rPr lang="en-US" sz="1200" kern="0" dirty="0" smtClean="0">
                <a:solidFill>
                  <a:srgbClr val="000000"/>
                </a:solidFill>
                <a:latin typeface="Arial"/>
              </a:rPr>
              <a:t>, B., </a:t>
            </a:r>
            <a:r>
              <a:rPr lang="en-US" sz="1200" kern="0" dirty="0" err="1" smtClean="0">
                <a:solidFill>
                  <a:srgbClr val="000000"/>
                </a:solidFill>
                <a:latin typeface="Arial"/>
              </a:rPr>
              <a:t>Pettersson</a:t>
            </a:r>
            <a:r>
              <a:rPr lang="en-US" sz="1200" kern="0" dirty="0" smtClean="0">
                <a:solidFill>
                  <a:srgbClr val="000000"/>
                </a:solidFill>
                <a:latin typeface="Arial"/>
              </a:rPr>
              <a:t>, B., Finer, D. &amp; </a:t>
            </a:r>
            <a:r>
              <a:rPr lang="en-US" sz="1200" kern="0" dirty="0" err="1" smtClean="0">
                <a:solidFill>
                  <a:srgbClr val="000000"/>
                </a:solidFill>
                <a:latin typeface="Arial"/>
              </a:rPr>
              <a:t>Tillgren</a:t>
            </a:r>
            <a:r>
              <a:rPr lang="en-US" sz="1200" kern="0" dirty="0" smtClean="0">
                <a:solidFill>
                  <a:srgbClr val="000000"/>
                </a:solidFill>
                <a:latin typeface="Arial"/>
              </a:rPr>
              <a:t>, P. (1996), </a:t>
            </a:r>
          </a:p>
          <a:p>
            <a:pPr marL="0" indent="0" algn="r" eaLnBrk="1" hangingPunct="1">
              <a:lnSpc>
                <a:spcPct val="90000"/>
              </a:lnSpc>
              <a:buFont typeface="Arial" pitchFamily="34" charset="0"/>
              <a:buNone/>
              <a:defRPr/>
            </a:pPr>
            <a:r>
              <a:rPr lang="en-US" sz="1200" i="1" kern="0" dirty="0" smtClean="0">
                <a:solidFill>
                  <a:srgbClr val="000000"/>
                </a:solidFill>
                <a:latin typeface="Arial"/>
              </a:rPr>
              <a:t>Creating supportive environments for health</a:t>
            </a:r>
            <a:r>
              <a:rPr lang="en-US" sz="1200" kern="0" dirty="0" smtClean="0">
                <a:solidFill>
                  <a:srgbClr val="000000"/>
                </a:solidFill>
                <a:latin typeface="Arial"/>
              </a:rPr>
              <a:t>, p 115</a:t>
            </a:r>
          </a:p>
          <a:p>
            <a:pPr marL="0" indent="0" eaLnBrk="1" hangingPunct="1">
              <a:lnSpc>
                <a:spcPct val="90000"/>
              </a:lnSpc>
              <a:buFont typeface="Arial" pitchFamily="34" charset="0"/>
              <a:buNone/>
              <a:defRPr/>
            </a:pPr>
            <a:endParaRPr lang="en-US" sz="2400" kern="0" dirty="0" smtClean="0">
              <a:solidFill>
                <a:srgbClr val="000000"/>
              </a:solidFill>
            </a:endParaRPr>
          </a:p>
          <a:p>
            <a:pPr marL="0" indent="0" eaLnBrk="1" hangingPunct="1">
              <a:lnSpc>
                <a:spcPct val="90000"/>
              </a:lnSpc>
              <a:buFont typeface="Arial" pitchFamily="34" charset="0"/>
              <a:buNone/>
              <a:defRPr/>
            </a:pPr>
            <a:r>
              <a:rPr lang="en-US" kern="0" dirty="0" smtClean="0">
                <a:solidFill>
                  <a:srgbClr val="000000"/>
                </a:solidFill>
              </a:rPr>
              <a:t>Work sites are to many adults what schools </a:t>
            </a:r>
            <a:r>
              <a:rPr lang="en-US" kern="0" dirty="0" err="1" smtClean="0">
                <a:solidFill>
                  <a:srgbClr val="000000"/>
                </a:solidFill>
              </a:rPr>
              <a:t>ar</a:t>
            </a:r>
            <a:r>
              <a:rPr lang="en-US" kern="0" dirty="0" smtClean="0">
                <a:solidFill>
                  <a:srgbClr val="000000"/>
                </a:solidFill>
              </a:rPr>
              <a:t>e to children and youth – places where most of the daylight hours are spent, where friendships are made, where many of the rewards that make one feel worthy are dealt, and where one can be reinforced by peers and significant others. They are also places where one feels pressures to perform and deliver. </a:t>
            </a:r>
          </a:p>
          <a:p>
            <a:pPr marL="0" indent="0" algn="r" eaLnBrk="1" hangingPunct="1">
              <a:lnSpc>
                <a:spcPct val="130000"/>
              </a:lnSpc>
              <a:buFont typeface="Arial" pitchFamily="34" charset="0"/>
              <a:buNone/>
              <a:defRPr/>
            </a:pPr>
            <a:r>
              <a:rPr lang="en-AU" sz="1200" kern="0" dirty="0" smtClean="0">
                <a:solidFill>
                  <a:srgbClr val="000000"/>
                </a:solidFill>
                <a:latin typeface="Arial"/>
              </a:rPr>
              <a:t>- Green, L. &amp; </a:t>
            </a:r>
            <a:r>
              <a:rPr lang="en-AU" sz="1200" kern="0" dirty="0" err="1" smtClean="0">
                <a:solidFill>
                  <a:srgbClr val="000000"/>
                </a:solidFill>
                <a:latin typeface="Arial"/>
              </a:rPr>
              <a:t>Kreuter</a:t>
            </a:r>
            <a:r>
              <a:rPr lang="en-AU" sz="1200" kern="0" dirty="0" smtClean="0">
                <a:solidFill>
                  <a:srgbClr val="000000"/>
                </a:solidFill>
                <a:latin typeface="Arial"/>
              </a:rPr>
              <a:t>, M. (1999). </a:t>
            </a:r>
            <a:r>
              <a:rPr lang="en-AU" sz="1200" i="1" kern="0" dirty="0" smtClean="0">
                <a:solidFill>
                  <a:srgbClr val="000000"/>
                </a:solidFill>
                <a:latin typeface="Arial"/>
              </a:rPr>
              <a:t>Health promotion</a:t>
            </a:r>
          </a:p>
          <a:p>
            <a:pPr marL="0" indent="0" algn="r" eaLnBrk="1" hangingPunct="1">
              <a:lnSpc>
                <a:spcPct val="130000"/>
              </a:lnSpc>
              <a:buFont typeface="Arial" pitchFamily="34" charset="0"/>
              <a:buNone/>
              <a:defRPr/>
            </a:pPr>
            <a:r>
              <a:rPr lang="en-AU" sz="1200" i="1" kern="0" dirty="0" smtClean="0">
                <a:solidFill>
                  <a:srgbClr val="000000"/>
                </a:solidFill>
                <a:latin typeface="Arial"/>
              </a:rPr>
              <a:t>Planning: An educational and ecological approach</a:t>
            </a:r>
            <a:r>
              <a:rPr lang="en-AU" sz="1200" kern="0" dirty="0" smtClean="0">
                <a:solidFill>
                  <a:srgbClr val="000000"/>
                </a:solidFill>
                <a:latin typeface="Arial"/>
              </a:rPr>
              <a:t>, p 322</a:t>
            </a:r>
          </a:p>
          <a:p>
            <a:pPr marL="0" indent="0" eaLnBrk="1" hangingPunct="1">
              <a:lnSpc>
                <a:spcPct val="90000"/>
              </a:lnSpc>
              <a:buFont typeface="Arial" pitchFamily="34" charset="0"/>
              <a:buNone/>
              <a:defRPr/>
            </a:pPr>
            <a:endParaRPr lang="en-US" kern="0" dirty="0" smtClean="0">
              <a:solidFill>
                <a:srgbClr val="00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xfrm>
            <a:off x="611188" y="549275"/>
            <a:ext cx="8202612" cy="935038"/>
          </a:xfrm>
        </p:spPr>
        <p:txBody>
          <a:bodyPr/>
          <a:lstStyle/>
          <a:p>
            <a:pPr eaLnBrk="1" hangingPunct="1"/>
            <a:r>
              <a:rPr lang="en-US" sz="3600" smtClean="0"/>
              <a:t>Myself, my colleagues and my work</a:t>
            </a:r>
            <a:endParaRPr lang="en-AU" sz="3600" smtClean="0"/>
          </a:p>
        </p:txBody>
      </p:sp>
      <p:sp>
        <p:nvSpPr>
          <p:cNvPr id="41986" name="Rectangle 3"/>
          <p:cNvSpPr>
            <a:spLocks noGrp="1" noChangeArrowheads="1"/>
          </p:cNvSpPr>
          <p:nvPr>
            <p:ph type="body" idx="1"/>
          </p:nvPr>
        </p:nvSpPr>
        <p:spPr>
          <a:xfrm>
            <a:off x="971550" y="1773238"/>
            <a:ext cx="7489825" cy="4464050"/>
          </a:xfrm>
        </p:spPr>
        <p:txBody>
          <a:bodyPr/>
          <a:lstStyle/>
          <a:p>
            <a:pPr eaLnBrk="1" hangingPunct="1">
              <a:lnSpc>
                <a:spcPct val="180000"/>
              </a:lnSpc>
            </a:pPr>
            <a:r>
              <a:rPr lang="en-US" sz="2400" smtClean="0"/>
              <a:t>What could you do to improve your </a:t>
            </a:r>
            <a:r>
              <a:rPr lang="en-US" sz="2400" u="sng" smtClean="0"/>
              <a:t>own</a:t>
            </a:r>
            <a:r>
              <a:rPr lang="en-US" sz="2400" smtClean="0"/>
              <a:t> wellbeing?</a:t>
            </a:r>
          </a:p>
          <a:p>
            <a:pPr eaLnBrk="1" hangingPunct="1">
              <a:lnSpc>
                <a:spcPct val="180000"/>
              </a:lnSpc>
            </a:pPr>
            <a:r>
              <a:rPr lang="en-US" sz="2400" smtClean="0"/>
              <a:t>What is one thing that you could do that would improve the wellbeing of other </a:t>
            </a:r>
            <a:r>
              <a:rPr lang="en-US" sz="2400" u="sng" smtClean="0"/>
              <a:t>staff</a:t>
            </a:r>
            <a:r>
              <a:rPr lang="en-US" sz="2400" smtClean="0"/>
              <a:t>?</a:t>
            </a:r>
          </a:p>
          <a:p>
            <a:pPr eaLnBrk="1" hangingPunct="1">
              <a:lnSpc>
                <a:spcPct val="180000"/>
              </a:lnSpc>
            </a:pPr>
            <a:r>
              <a:rPr lang="en-US" sz="2400" smtClean="0"/>
              <a:t>What is one thing that could happen at your worksite that would improve your wellbeing?</a:t>
            </a:r>
          </a:p>
          <a:p>
            <a:pPr eaLnBrk="1" hangingPunct="1">
              <a:lnSpc>
                <a:spcPct val="180000"/>
              </a:lnSpc>
            </a:pPr>
            <a:r>
              <a:rPr lang="en-US" sz="2400" smtClean="0"/>
              <a:t>How could you help for this to happen?</a:t>
            </a:r>
            <a:endParaRPr lang="en-AU" sz="240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a:xfrm>
            <a:off x="755650" y="476250"/>
            <a:ext cx="7772400" cy="1143000"/>
          </a:xfrm>
        </p:spPr>
        <p:txBody>
          <a:bodyPr/>
          <a:lstStyle/>
          <a:p>
            <a:pPr eaLnBrk="1" hangingPunct="1"/>
            <a:r>
              <a:rPr lang="en-US" smtClean="0"/>
              <a:t>Taking care of yourself</a:t>
            </a:r>
            <a:endParaRPr lang="en-AU" smtClean="0"/>
          </a:p>
        </p:txBody>
      </p:sp>
      <p:sp>
        <p:nvSpPr>
          <p:cNvPr id="44034" name="Rectangle 3"/>
          <p:cNvSpPr>
            <a:spLocks noGrp="1" noChangeArrowheads="1"/>
          </p:cNvSpPr>
          <p:nvPr>
            <p:ph type="body" idx="1"/>
          </p:nvPr>
        </p:nvSpPr>
        <p:spPr>
          <a:xfrm>
            <a:off x="827088" y="1916113"/>
            <a:ext cx="7772400" cy="4538662"/>
          </a:xfrm>
        </p:spPr>
        <p:txBody>
          <a:bodyPr/>
          <a:lstStyle/>
          <a:p>
            <a:pPr eaLnBrk="1" hangingPunct="1">
              <a:lnSpc>
                <a:spcPct val="110000"/>
              </a:lnSpc>
            </a:pPr>
            <a:r>
              <a:rPr lang="en-AU" smtClean="0"/>
              <a:t>30 eggs of energy</a:t>
            </a:r>
          </a:p>
          <a:p>
            <a:pPr eaLnBrk="1" hangingPunct="1">
              <a:lnSpc>
                <a:spcPct val="110000"/>
              </a:lnSpc>
            </a:pPr>
            <a:r>
              <a:rPr lang="en-AU" smtClean="0"/>
              <a:t>3 baskets</a:t>
            </a:r>
          </a:p>
          <a:p>
            <a:pPr lvl="2" eaLnBrk="1" hangingPunct="1">
              <a:lnSpc>
                <a:spcPct val="110000"/>
              </a:lnSpc>
              <a:buClr>
                <a:srgbClr val="FF9900"/>
              </a:buClr>
            </a:pPr>
            <a:r>
              <a:rPr lang="en-AU" smtClean="0"/>
              <a:t>Self</a:t>
            </a:r>
          </a:p>
          <a:p>
            <a:pPr lvl="2" eaLnBrk="1" hangingPunct="1">
              <a:lnSpc>
                <a:spcPct val="110000"/>
              </a:lnSpc>
              <a:buClr>
                <a:srgbClr val="FF9900"/>
              </a:buClr>
            </a:pPr>
            <a:r>
              <a:rPr lang="en-AU" smtClean="0"/>
              <a:t>Significant other(s)</a:t>
            </a:r>
          </a:p>
          <a:p>
            <a:pPr lvl="2" eaLnBrk="1" hangingPunct="1">
              <a:lnSpc>
                <a:spcPct val="110000"/>
              </a:lnSpc>
              <a:buClr>
                <a:srgbClr val="FF9900"/>
              </a:buClr>
            </a:pPr>
            <a:r>
              <a:rPr lang="en-AU" smtClean="0"/>
              <a:t>Work </a:t>
            </a:r>
          </a:p>
          <a:p>
            <a:pPr eaLnBrk="1" hangingPunct="1">
              <a:lnSpc>
                <a:spcPct val="110000"/>
              </a:lnSpc>
            </a:pPr>
            <a:r>
              <a:rPr lang="en-AU" smtClean="0"/>
              <a:t>Current distribution?</a:t>
            </a:r>
          </a:p>
          <a:p>
            <a:pPr eaLnBrk="1" hangingPunct="1">
              <a:lnSpc>
                <a:spcPct val="110000"/>
              </a:lnSpc>
            </a:pPr>
            <a:r>
              <a:rPr lang="en-US" smtClean="0"/>
              <a:t>Aim?</a:t>
            </a:r>
            <a:endParaRPr lang="en-AU" smtClean="0"/>
          </a:p>
        </p:txBody>
      </p:sp>
      <p:grpSp>
        <p:nvGrpSpPr>
          <p:cNvPr id="44035" name="Group 4"/>
          <p:cNvGrpSpPr>
            <a:grpSpLocks/>
          </p:cNvGrpSpPr>
          <p:nvPr/>
        </p:nvGrpSpPr>
        <p:grpSpPr bwMode="auto">
          <a:xfrm>
            <a:off x="5724525" y="2276475"/>
            <a:ext cx="2417763" cy="3457575"/>
            <a:chOff x="3903" y="1443"/>
            <a:chExt cx="1226" cy="2065"/>
          </a:xfrm>
        </p:grpSpPr>
        <p:sp>
          <p:nvSpPr>
            <p:cNvPr id="44036" name="Freeform 5"/>
            <p:cNvSpPr>
              <a:spLocks/>
            </p:cNvSpPr>
            <p:nvPr/>
          </p:nvSpPr>
          <p:spPr bwMode="auto">
            <a:xfrm>
              <a:off x="4052" y="3246"/>
              <a:ext cx="938" cy="262"/>
            </a:xfrm>
            <a:custGeom>
              <a:avLst/>
              <a:gdLst>
                <a:gd name="T0" fmla="*/ 1 w 1876"/>
                <a:gd name="T1" fmla="*/ 1 h 522"/>
                <a:gd name="T2" fmla="*/ 1 w 1876"/>
                <a:gd name="T3" fmla="*/ 1 h 522"/>
                <a:gd name="T4" fmla="*/ 1 w 1876"/>
                <a:gd name="T5" fmla="*/ 1 h 522"/>
                <a:gd name="T6" fmla="*/ 1 w 1876"/>
                <a:gd name="T7" fmla="*/ 1 h 522"/>
                <a:gd name="T8" fmla="*/ 1 w 1876"/>
                <a:gd name="T9" fmla="*/ 1 h 522"/>
                <a:gd name="T10" fmla="*/ 0 w 1876"/>
                <a:gd name="T11" fmla="*/ 2 h 522"/>
                <a:gd name="T12" fmla="*/ 1 w 1876"/>
                <a:gd name="T13" fmla="*/ 2 h 522"/>
                <a:gd name="T14" fmla="*/ 1 w 1876"/>
                <a:gd name="T15" fmla="*/ 2 h 522"/>
                <a:gd name="T16" fmla="*/ 1 w 1876"/>
                <a:gd name="T17" fmla="*/ 2 h 522"/>
                <a:gd name="T18" fmla="*/ 1 w 1876"/>
                <a:gd name="T19" fmla="*/ 2 h 522"/>
                <a:gd name="T20" fmla="*/ 1 w 1876"/>
                <a:gd name="T21" fmla="*/ 3 h 522"/>
                <a:gd name="T22" fmla="*/ 1 w 1876"/>
                <a:gd name="T23" fmla="*/ 3 h 522"/>
                <a:gd name="T24" fmla="*/ 1 w 1876"/>
                <a:gd name="T25" fmla="*/ 3 h 522"/>
                <a:gd name="T26" fmla="*/ 1 w 1876"/>
                <a:gd name="T27" fmla="*/ 3 h 522"/>
                <a:gd name="T28" fmla="*/ 1 w 1876"/>
                <a:gd name="T29" fmla="*/ 3 h 522"/>
                <a:gd name="T30" fmla="*/ 2 w 1876"/>
                <a:gd name="T31" fmla="*/ 3 h 522"/>
                <a:gd name="T32" fmla="*/ 2 w 1876"/>
                <a:gd name="T33" fmla="*/ 4 h 522"/>
                <a:gd name="T34" fmla="*/ 2 w 1876"/>
                <a:gd name="T35" fmla="*/ 4 h 522"/>
                <a:gd name="T36" fmla="*/ 3 w 1876"/>
                <a:gd name="T37" fmla="*/ 4 h 522"/>
                <a:gd name="T38" fmla="*/ 3 w 1876"/>
                <a:gd name="T39" fmla="*/ 4 h 522"/>
                <a:gd name="T40" fmla="*/ 3 w 1876"/>
                <a:gd name="T41" fmla="*/ 4 h 522"/>
                <a:gd name="T42" fmla="*/ 4 w 1876"/>
                <a:gd name="T43" fmla="*/ 4 h 522"/>
                <a:gd name="T44" fmla="*/ 5 w 1876"/>
                <a:gd name="T45" fmla="*/ 4 h 522"/>
                <a:gd name="T46" fmla="*/ 6 w 1876"/>
                <a:gd name="T47" fmla="*/ 5 h 522"/>
                <a:gd name="T48" fmla="*/ 9 w 1876"/>
                <a:gd name="T49" fmla="*/ 5 h 522"/>
                <a:gd name="T50" fmla="*/ 11 w 1876"/>
                <a:gd name="T51" fmla="*/ 4 h 522"/>
                <a:gd name="T52" fmla="*/ 12 w 1876"/>
                <a:gd name="T53" fmla="*/ 4 h 522"/>
                <a:gd name="T54" fmla="*/ 13 w 1876"/>
                <a:gd name="T55" fmla="*/ 4 h 522"/>
                <a:gd name="T56" fmla="*/ 13 w 1876"/>
                <a:gd name="T57" fmla="*/ 4 h 522"/>
                <a:gd name="T58" fmla="*/ 14 w 1876"/>
                <a:gd name="T59" fmla="*/ 4 h 522"/>
                <a:gd name="T60" fmla="*/ 14 w 1876"/>
                <a:gd name="T61" fmla="*/ 3 h 522"/>
                <a:gd name="T62" fmla="*/ 15 w 1876"/>
                <a:gd name="T63" fmla="*/ 3 h 522"/>
                <a:gd name="T64" fmla="*/ 15 w 1876"/>
                <a:gd name="T65" fmla="*/ 3 h 522"/>
                <a:gd name="T66" fmla="*/ 15 w 1876"/>
                <a:gd name="T67" fmla="*/ 3 h 522"/>
                <a:gd name="T68" fmla="*/ 15 w 1876"/>
                <a:gd name="T69" fmla="*/ 2 h 522"/>
                <a:gd name="T70" fmla="*/ 15 w 1876"/>
                <a:gd name="T71" fmla="*/ 2 h 522"/>
                <a:gd name="T72" fmla="*/ 15 w 1876"/>
                <a:gd name="T73" fmla="*/ 2 h 522"/>
                <a:gd name="T74" fmla="*/ 15 w 1876"/>
                <a:gd name="T75" fmla="*/ 2 h 522"/>
                <a:gd name="T76" fmla="*/ 15 w 1876"/>
                <a:gd name="T77" fmla="*/ 2 h 522"/>
                <a:gd name="T78" fmla="*/ 15 w 1876"/>
                <a:gd name="T79" fmla="*/ 1 h 522"/>
                <a:gd name="T80" fmla="*/ 15 w 1876"/>
                <a:gd name="T81" fmla="*/ 1 h 522"/>
                <a:gd name="T82" fmla="*/ 14 w 1876"/>
                <a:gd name="T83" fmla="*/ 1 h 522"/>
                <a:gd name="T84" fmla="*/ 14 w 1876"/>
                <a:gd name="T85" fmla="*/ 1 h 522"/>
                <a:gd name="T86" fmla="*/ 14 w 1876"/>
                <a:gd name="T87" fmla="*/ 1 h 522"/>
                <a:gd name="T88" fmla="*/ 11 w 1876"/>
                <a:gd name="T89" fmla="*/ 1 h 522"/>
                <a:gd name="T90" fmla="*/ 3 w 1876"/>
                <a:gd name="T91" fmla="*/ 1 h 522"/>
                <a:gd name="T92" fmla="*/ 2 w 1876"/>
                <a:gd name="T93" fmla="*/ 0 h 5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6"/>
                <a:gd name="T142" fmla="*/ 0 h 522"/>
                <a:gd name="T143" fmla="*/ 1876 w 1876"/>
                <a:gd name="T144" fmla="*/ 522 h 52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6" h="522">
                  <a:moveTo>
                    <a:pt x="165" y="0"/>
                  </a:moveTo>
                  <a:lnTo>
                    <a:pt x="120" y="17"/>
                  </a:lnTo>
                  <a:lnTo>
                    <a:pt x="99" y="26"/>
                  </a:lnTo>
                  <a:lnTo>
                    <a:pt x="78" y="38"/>
                  </a:lnTo>
                  <a:lnTo>
                    <a:pt x="57" y="53"/>
                  </a:lnTo>
                  <a:lnTo>
                    <a:pt x="45" y="60"/>
                  </a:lnTo>
                  <a:lnTo>
                    <a:pt x="36" y="70"/>
                  </a:lnTo>
                  <a:lnTo>
                    <a:pt x="28" y="79"/>
                  </a:lnTo>
                  <a:lnTo>
                    <a:pt x="21" y="91"/>
                  </a:lnTo>
                  <a:lnTo>
                    <a:pt x="13" y="100"/>
                  </a:lnTo>
                  <a:lnTo>
                    <a:pt x="7" y="114"/>
                  </a:lnTo>
                  <a:lnTo>
                    <a:pt x="0" y="138"/>
                  </a:lnTo>
                  <a:lnTo>
                    <a:pt x="0" y="169"/>
                  </a:lnTo>
                  <a:lnTo>
                    <a:pt x="2" y="184"/>
                  </a:lnTo>
                  <a:lnTo>
                    <a:pt x="7" y="201"/>
                  </a:lnTo>
                  <a:lnTo>
                    <a:pt x="9" y="211"/>
                  </a:lnTo>
                  <a:lnTo>
                    <a:pt x="13" y="218"/>
                  </a:lnTo>
                  <a:lnTo>
                    <a:pt x="19" y="228"/>
                  </a:lnTo>
                  <a:lnTo>
                    <a:pt x="23" y="237"/>
                  </a:lnTo>
                  <a:lnTo>
                    <a:pt x="28" y="247"/>
                  </a:lnTo>
                  <a:lnTo>
                    <a:pt x="36" y="256"/>
                  </a:lnTo>
                  <a:lnTo>
                    <a:pt x="42" y="268"/>
                  </a:lnTo>
                  <a:lnTo>
                    <a:pt x="51" y="277"/>
                  </a:lnTo>
                  <a:lnTo>
                    <a:pt x="59" y="288"/>
                  </a:lnTo>
                  <a:lnTo>
                    <a:pt x="68" y="298"/>
                  </a:lnTo>
                  <a:lnTo>
                    <a:pt x="78" y="309"/>
                  </a:lnTo>
                  <a:lnTo>
                    <a:pt x="89" y="321"/>
                  </a:lnTo>
                  <a:lnTo>
                    <a:pt x="101" y="332"/>
                  </a:lnTo>
                  <a:lnTo>
                    <a:pt x="114" y="344"/>
                  </a:lnTo>
                  <a:lnTo>
                    <a:pt x="127" y="353"/>
                  </a:lnTo>
                  <a:lnTo>
                    <a:pt x="142" y="363"/>
                  </a:lnTo>
                  <a:lnTo>
                    <a:pt x="158" y="374"/>
                  </a:lnTo>
                  <a:lnTo>
                    <a:pt x="175" y="383"/>
                  </a:lnTo>
                  <a:lnTo>
                    <a:pt x="192" y="391"/>
                  </a:lnTo>
                  <a:lnTo>
                    <a:pt x="211" y="401"/>
                  </a:lnTo>
                  <a:lnTo>
                    <a:pt x="230" y="408"/>
                  </a:lnTo>
                  <a:lnTo>
                    <a:pt x="249" y="418"/>
                  </a:lnTo>
                  <a:lnTo>
                    <a:pt x="270" y="425"/>
                  </a:lnTo>
                  <a:lnTo>
                    <a:pt x="291" y="433"/>
                  </a:lnTo>
                  <a:lnTo>
                    <a:pt x="313" y="441"/>
                  </a:lnTo>
                  <a:lnTo>
                    <a:pt x="336" y="448"/>
                  </a:lnTo>
                  <a:lnTo>
                    <a:pt x="384" y="460"/>
                  </a:lnTo>
                  <a:lnTo>
                    <a:pt x="433" y="471"/>
                  </a:lnTo>
                  <a:lnTo>
                    <a:pt x="486" y="482"/>
                  </a:lnTo>
                  <a:lnTo>
                    <a:pt x="540" y="492"/>
                  </a:lnTo>
                  <a:lnTo>
                    <a:pt x="595" y="499"/>
                  </a:lnTo>
                  <a:lnTo>
                    <a:pt x="650" y="507"/>
                  </a:lnTo>
                  <a:lnTo>
                    <a:pt x="709" y="513"/>
                  </a:lnTo>
                  <a:lnTo>
                    <a:pt x="827" y="520"/>
                  </a:lnTo>
                  <a:lnTo>
                    <a:pt x="1064" y="522"/>
                  </a:lnTo>
                  <a:lnTo>
                    <a:pt x="1290" y="505"/>
                  </a:lnTo>
                  <a:lnTo>
                    <a:pt x="1395" y="492"/>
                  </a:lnTo>
                  <a:lnTo>
                    <a:pt x="1444" y="482"/>
                  </a:lnTo>
                  <a:lnTo>
                    <a:pt x="1492" y="473"/>
                  </a:lnTo>
                  <a:lnTo>
                    <a:pt x="1535" y="461"/>
                  </a:lnTo>
                  <a:lnTo>
                    <a:pt x="1577" y="450"/>
                  </a:lnTo>
                  <a:lnTo>
                    <a:pt x="1617" y="439"/>
                  </a:lnTo>
                  <a:lnTo>
                    <a:pt x="1651" y="423"/>
                  </a:lnTo>
                  <a:lnTo>
                    <a:pt x="1684" y="410"/>
                  </a:lnTo>
                  <a:lnTo>
                    <a:pt x="1712" y="395"/>
                  </a:lnTo>
                  <a:lnTo>
                    <a:pt x="1741" y="380"/>
                  </a:lnTo>
                  <a:lnTo>
                    <a:pt x="1763" y="364"/>
                  </a:lnTo>
                  <a:lnTo>
                    <a:pt x="1786" y="349"/>
                  </a:lnTo>
                  <a:lnTo>
                    <a:pt x="1805" y="332"/>
                  </a:lnTo>
                  <a:lnTo>
                    <a:pt x="1820" y="317"/>
                  </a:lnTo>
                  <a:lnTo>
                    <a:pt x="1836" y="300"/>
                  </a:lnTo>
                  <a:lnTo>
                    <a:pt x="1847" y="285"/>
                  </a:lnTo>
                  <a:lnTo>
                    <a:pt x="1859" y="268"/>
                  </a:lnTo>
                  <a:lnTo>
                    <a:pt x="1866" y="252"/>
                  </a:lnTo>
                  <a:lnTo>
                    <a:pt x="1872" y="235"/>
                  </a:lnTo>
                  <a:lnTo>
                    <a:pt x="1876" y="205"/>
                  </a:lnTo>
                  <a:lnTo>
                    <a:pt x="1876" y="190"/>
                  </a:lnTo>
                  <a:lnTo>
                    <a:pt x="1874" y="174"/>
                  </a:lnTo>
                  <a:lnTo>
                    <a:pt x="1872" y="167"/>
                  </a:lnTo>
                  <a:lnTo>
                    <a:pt x="1870" y="161"/>
                  </a:lnTo>
                  <a:lnTo>
                    <a:pt x="1864" y="146"/>
                  </a:lnTo>
                  <a:lnTo>
                    <a:pt x="1860" y="140"/>
                  </a:lnTo>
                  <a:lnTo>
                    <a:pt x="1857" y="133"/>
                  </a:lnTo>
                  <a:lnTo>
                    <a:pt x="1849" y="119"/>
                  </a:lnTo>
                  <a:lnTo>
                    <a:pt x="1838" y="108"/>
                  </a:lnTo>
                  <a:lnTo>
                    <a:pt x="1826" y="96"/>
                  </a:lnTo>
                  <a:lnTo>
                    <a:pt x="1813" y="87"/>
                  </a:lnTo>
                  <a:lnTo>
                    <a:pt x="1798" y="77"/>
                  </a:lnTo>
                  <a:lnTo>
                    <a:pt x="1782" y="68"/>
                  </a:lnTo>
                  <a:lnTo>
                    <a:pt x="1765" y="60"/>
                  </a:lnTo>
                  <a:lnTo>
                    <a:pt x="1748" y="55"/>
                  </a:lnTo>
                  <a:lnTo>
                    <a:pt x="1729" y="49"/>
                  </a:lnTo>
                  <a:lnTo>
                    <a:pt x="1687" y="41"/>
                  </a:lnTo>
                  <a:lnTo>
                    <a:pt x="1642" y="38"/>
                  </a:lnTo>
                  <a:lnTo>
                    <a:pt x="1307" y="32"/>
                  </a:lnTo>
                  <a:lnTo>
                    <a:pt x="809" y="19"/>
                  </a:lnTo>
                  <a:lnTo>
                    <a:pt x="361" y="5"/>
                  </a:lnTo>
                  <a:lnTo>
                    <a:pt x="165" y="0"/>
                  </a:lnTo>
                  <a:close/>
                </a:path>
              </a:pathLst>
            </a:custGeom>
            <a:solidFill>
              <a:srgbClr val="D99966"/>
            </a:solidFill>
            <a:ln w="9525">
              <a:noFill/>
              <a:miter lim="800000"/>
              <a:headEnd/>
              <a:tailEnd/>
            </a:ln>
          </p:spPr>
          <p:txBody>
            <a:bodyPr/>
            <a:lstStyle/>
            <a:p>
              <a:endParaRPr lang="en-AU">
                <a:latin typeface="Calibri" pitchFamily="34" charset="0"/>
              </a:endParaRPr>
            </a:p>
          </p:txBody>
        </p:sp>
        <p:sp>
          <p:nvSpPr>
            <p:cNvPr id="44037" name="Freeform 6"/>
            <p:cNvSpPr>
              <a:spLocks/>
            </p:cNvSpPr>
            <p:nvPr/>
          </p:nvSpPr>
          <p:spPr bwMode="auto">
            <a:xfrm>
              <a:off x="4045" y="2628"/>
              <a:ext cx="223" cy="178"/>
            </a:xfrm>
            <a:custGeom>
              <a:avLst/>
              <a:gdLst>
                <a:gd name="T0" fmla="*/ 3 w 445"/>
                <a:gd name="T1" fmla="*/ 3 h 355"/>
                <a:gd name="T2" fmla="*/ 3 w 445"/>
                <a:gd name="T3" fmla="*/ 2 h 355"/>
                <a:gd name="T4" fmla="*/ 2 w 445"/>
                <a:gd name="T5" fmla="*/ 2 h 355"/>
                <a:gd name="T6" fmla="*/ 2 w 445"/>
                <a:gd name="T7" fmla="*/ 1 h 355"/>
                <a:gd name="T8" fmla="*/ 0 w 445"/>
                <a:gd name="T9" fmla="*/ 1 h 355"/>
                <a:gd name="T10" fmla="*/ 1 w 445"/>
                <a:gd name="T11" fmla="*/ 0 h 355"/>
                <a:gd name="T12" fmla="*/ 3 w 445"/>
                <a:gd name="T13" fmla="*/ 1 h 355"/>
                <a:gd name="T14" fmla="*/ 3 w 445"/>
                <a:gd name="T15" fmla="*/ 1 h 355"/>
                <a:gd name="T16" fmla="*/ 4 w 445"/>
                <a:gd name="T17" fmla="*/ 1 h 355"/>
                <a:gd name="T18" fmla="*/ 4 w 445"/>
                <a:gd name="T19" fmla="*/ 3 h 355"/>
                <a:gd name="T20" fmla="*/ 3 w 445"/>
                <a:gd name="T21" fmla="*/ 3 h 355"/>
                <a:gd name="T22" fmla="*/ 3 w 445"/>
                <a:gd name="T23" fmla="*/ 3 h 3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5"/>
                <a:gd name="T37" fmla="*/ 0 h 355"/>
                <a:gd name="T38" fmla="*/ 445 w 445"/>
                <a:gd name="T39" fmla="*/ 355 h 35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5" h="355">
                  <a:moveTo>
                    <a:pt x="377" y="355"/>
                  </a:moveTo>
                  <a:lnTo>
                    <a:pt x="343" y="173"/>
                  </a:lnTo>
                  <a:lnTo>
                    <a:pt x="200" y="141"/>
                  </a:lnTo>
                  <a:lnTo>
                    <a:pt x="211" y="99"/>
                  </a:lnTo>
                  <a:lnTo>
                    <a:pt x="0" y="49"/>
                  </a:lnTo>
                  <a:lnTo>
                    <a:pt x="48" y="0"/>
                  </a:lnTo>
                  <a:lnTo>
                    <a:pt x="325" y="25"/>
                  </a:lnTo>
                  <a:lnTo>
                    <a:pt x="316" y="89"/>
                  </a:lnTo>
                  <a:lnTo>
                    <a:pt x="445" y="103"/>
                  </a:lnTo>
                  <a:lnTo>
                    <a:pt x="445" y="325"/>
                  </a:lnTo>
                  <a:lnTo>
                    <a:pt x="377" y="355"/>
                  </a:lnTo>
                  <a:close/>
                </a:path>
              </a:pathLst>
            </a:custGeom>
            <a:solidFill>
              <a:srgbClr val="FFA64D"/>
            </a:solidFill>
            <a:ln w="9525">
              <a:noFill/>
              <a:miter lim="800000"/>
              <a:headEnd/>
              <a:tailEnd/>
            </a:ln>
          </p:spPr>
          <p:txBody>
            <a:bodyPr/>
            <a:lstStyle/>
            <a:p>
              <a:endParaRPr lang="en-AU">
                <a:latin typeface="Calibri" pitchFamily="34" charset="0"/>
              </a:endParaRPr>
            </a:p>
          </p:txBody>
        </p:sp>
        <p:sp>
          <p:nvSpPr>
            <p:cNvPr id="44038" name="Freeform 7"/>
            <p:cNvSpPr>
              <a:spLocks/>
            </p:cNvSpPr>
            <p:nvPr/>
          </p:nvSpPr>
          <p:spPr bwMode="auto">
            <a:xfrm>
              <a:off x="3903" y="1670"/>
              <a:ext cx="1226" cy="1385"/>
            </a:xfrm>
            <a:custGeom>
              <a:avLst/>
              <a:gdLst>
                <a:gd name="T0" fmla="*/ 2 w 2452"/>
                <a:gd name="T1" fmla="*/ 20 h 2771"/>
                <a:gd name="T2" fmla="*/ 2 w 2452"/>
                <a:gd name="T3" fmla="*/ 19 h 2771"/>
                <a:gd name="T4" fmla="*/ 1 w 2452"/>
                <a:gd name="T5" fmla="*/ 18 h 2771"/>
                <a:gd name="T6" fmla="*/ 1 w 2452"/>
                <a:gd name="T7" fmla="*/ 17 h 2771"/>
                <a:gd name="T8" fmla="*/ 1 w 2452"/>
                <a:gd name="T9" fmla="*/ 16 h 2771"/>
                <a:gd name="T10" fmla="*/ 1 w 2452"/>
                <a:gd name="T11" fmla="*/ 15 h 2771"/>
                <a:gd name="T12" fmla="*/ 1 w 2452"/>
                <a:gd name="T13" fmla="*/ 14 h 2771"/>
                <a:gd name="T14" fmla="*/ 1 w 2452"/>
                <a:gd name="T15" fmla="*/ 13 h 2771"/>
                <a:gd name="T16" fmla="*/ 0 w 2452"/>
                <a:gd name="T17" fmla="*/ 8 h 2771"/>
                <a:gd name="T18" fmla="*/ 1 w 2452"/>
                <a:gd name="T19" fmla="*/ 6 h 2771"/>
                <a:gd name="T20" fmla="*/ 1 w 2452"/>
                <a:gd name="T21" fmla="*/ 4 h 2771"/>
                <a:gd name="T22" fmla="*/ 1 w 2452"/>
                <a:gd name="T23" fmla="*/ 3 h 2771"/>
                <a:gd name="T24" fmla="*/ 2 w 2452"/>
                <a:gd name="T25" fmla="*/ 2 h 2771"/>
                <a:gd name="T26" fmla="*/ 3 w 2452"/>
                <a:gd name="T27" fmla="*/ 1 h 2771"/>
                <a:gd name="T28" fmla="*/ 6 w 2452"/>
                <a:gd name="T29" fmla="*/ 0 h 2771"/>
                <a:gd name="T30" fmla="*/ 12 w 2452"/>
                <a:gd name="T31" fmla="*/ 0 h 2771"/>
                <a:gd name="T32" fmla="*/ 14 w 2452"/>
                <a:gd name="T33" fmla="*/ 1 h 2771"/>
                <a:gd name="T34" fmla="*/ 17 w 2452"/>
                <a:gd name="T35" fmla="*/ 2 h 2771"/>
                <a:gd name="T36" fmla="*/ 18 w 2452"/>
                <a:gd name="T37" fmla="*/ 3 h 2771"/>
                <a:gd name="T38" fmla="*/ 18 w 2452"/>
                <a:gd name="T39" fmla="*/ 4 h 2771"/>
                <a:gd name="T40" fmla="*/ 19 w 2452"/>
                <a:gd name="T41" fmla="*/ 5 h 2771"/>
                <a:gd name="T42" fmla="*/ 19 w 2452"/>
                <a:gd name="T43" fmla="*/ 6 h 2771"/>
                <a:gd name="T44" fmla="*/ 19 w 2452"/>
                <a:gd name="T45" fmla="*/ 8 h 2771"/>
                <a:gd name="T46" fmla="*/ 19 w 2452"/>
                <a:gd name="T47" fmla="*/ 12 h 2771"/>
                <a:gd name="T48" fmla="*/ 19 w 2452"/>
                <a:gd name="T49" fmla="*/ 13 h 2771"/>
                <a:gd name="T50" fmla="*/ 19 w 2452"/>
                <a:gd name="T51" fmla="*/ 14 h 2771"/>
                <a:gd name="T52" fmla="*/ 19 w 2452"/>
                <a:gd name="T53" fmla="*/ 15 h 2771"/>
                <a:gd name="T54" fmla="*/ 18 w 2452"/>
                <a:gd name="T55" fmla="*/ 16 h 2771"/>
                <a:gd name="T56" fmla="*/ 18 w 2452"/>
                <a:gd name="T57" fmla="*/ 17 h 2771"/>
                <a:gd name="T58" fmla="*/ 18 w 2452"/>
                <a:gd name="T59" fmla="*/ 18 h 2771"/>
                <a:gd name="T60" fmla="*/ 17 w 2452"/>
                <a:gd name="T61" fmla="*/ 19 h 2771"/>
                <a:gd name="T62" fmla="*/ 17 w 2452"/>
                <a:gd name="T63" fmla="*/ 20 h 2771"/>
                <a:gd name="T64" fmla="*/ 15 w 2452"/>
                <a:gd name="T65" fmla="*/ 21 h 2771"/>
                <a:gd name="T66" fmla="*/ 15 w 2452"/>
                <a:gd name="T67" fmla="*/ 20 h 2771"/>
                <a:gd name="T68" fmla="*/ 17 w 2452"/>
                <a:gd name="T69" fmla="*/ 18 h 2771"/>
                <a:gd name="T70" fmla="*/ 17 w 2452"/>
                <a:gd name="T71" fmla="*/ 17 h 2771"/>
                <a:gd name="T72" fmla="*/ 17 w 2452"/>
                <a:gd name="T73" fmla="*/ 16 h 2771"/>
                <a:gd name="T74" fmla="*/ 18 w 2452"/>
                <a:gd name="T75" fmla="*/ 15 h 2771"/>
                <a:gd name="T76" fmla="*/ 18 w 2452"/>
                <a:gd name="T77" fmla="*/ 14 h 2771"/>
                <a:gd name="T78" fmla="*/ 18 w 2452"/>
                <a:gd name="T79" fmla="*/ 10 h 2771"/>
                <a:gd name="T80" fmla="*/ 18 w 2452"/>
                <a:gd name="T81" fmla="*/ 7 h 2771"/>
                <a:gd name="T82" fmla="*/ 18 w 2452"/>
                <a:gd name="T83" fmla="*/ 6 h 2771"/>
                <a:gd name="T84" fmla="*/ 17 w 2452"/>
                <a:gd name="T85" fmla="*/ 5 h 2771"/>
                <a:gd name="T86" fmla="*/ 15 w 2452"/>
                <a:gd name="T87" fmla="*/ 4 h 2771"/>
                <a:gd name="T88" fmla="*/ 15 w 2452"/>
                <a:gd name="T89" fmla="*/ 3 h 2771"/>
                <a:gd name="T90" fmla="*/ 13 w 2452"/>
                <a:gd name="T91" fmla="*/ 2 h 2771"/>
                <a:gd name="T92" fmla="*/ 11 w 2452"/>
                <a:gd name="T93" fmla="*/ 1 h 2771"/>
                <a:gd name="T94" fmla="*/ 5 w 2452"/>
                <a:gd name="T95" fmla="*/ 1 h 2771"/>
                <a:gd name="T96" fmla="*/ 3 w 2452"/>
                <a:gd name="T97" fmla="*/ 3 h 2771"/>
                <a:gd name="T98" fmla="*/ 2 w 2452"/>
                <a:gd name="T99" fmla="*/ 4 h 2771"/>
                <a:gd name="T100" fmla="*/ 2 w 2452"/>
                <a:gd name="T101" fmla="*/ 5 h 2771"/>
                <a:gd name="T102" fmla="*/ 1 w 2452"/>
                <a:gd name="T103" fmla="*/ 6 h 2771"/>
                <a:gd name="T104" fmla="*/ 1 w 2452"/>
                <a:gd name="T105" fmla="*/ 10 h 2771"/>
                <a:gd name="T106" fmla="*/ 1 w 2452"/>
                <a:gd name="T107" fmla="*/ 14 h 2771"/>
                <a:gd name="T108" fmla="*/ 2 w 2452"/>
                <a:gd name="T109" fmla="*/ 15 h 2771"/>
                <a:gd name="T110" fmla="*/ 2 w 2452"/>
                <a:gd name="T111" fmla="*/ 16 h 2771"/>
                <a:gd name="T112" fmla="*/ 2 w 2452"/>
                <a:gd name="T113" fmla="*/ 17 h 2771"/>
                <a:gd name="T114" fmla="*/ 2 w 2452"/>
                <a:gd name="T115" fmla="*/ 18 h 2771"/>
                <a:gd name="T116" fmla="*/ 3 w 2452"/>
                <a:gd name="T117" fmla="*/ 19 h 2771"/>
                <a:gd name="T118" fmla="*/ 3 w 2452"/>
                <a:gd name="T119" fmla="*/ 20 h 27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452"/>
                <a:gd name="T181" fmla="*/ 0 h 2771"/>
                <a:gd name="T182" fmla="*/ 2452 w 2452"/>
                <a:gd name="T183" fmla="*/ 2771 h 27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452" h="2771">
                  <a:moveTo>
                    <a:pt x="388" y="2726"/>
                  </a:moveTo>
                  <a:lnTo>
                    <a:pt x="388" y="2722"/>
                  </a:lnTo>
                  <a:lnTo>
                    <a:pt x="382" y="2709"/>
                  </a:lnTo>
                  <a:lnTo>
                    <a:pt x="379" y="2701"/>
                  </a:lnTo>
                  <a:lnTo>
                    <a:pt x="375" y="2690"/>
                  </a:lnTo>
                  <a:lnTo>
                    <a:pt x="369" y="2678"/>
                  </a:lnTo>
                  <a:lnTo>
                    <a:pt x="365" y="2663"/>
                  </a:lnTo>
                  <a:lnTo>
                    <a:pt x="361" y="2655"/>
                  </a:lnTo>
                  <a:lnTo>
                    <a:pt x="360" y="2648"/>
                  </a:lnTo>
                  <a:lnTo>
                    <a:pt x="356" y="2638"/>
                  </a:lnTo>
                  <a:lnTo>
                    <a:pt x="352" y="2631"/>
                  </a:lnTo>
                  <a:lnTo>
                    <a:pt x="348" y="2621"/>
                  </a:lnTo>
                  <a:lnTo>
                    <a:pt x="344" y="2612"/>
                  </a:lnTo>
                  <a:lnTo>
                    <a:pt x="341" y="2602"/>
                  </a:lnTo>
                  <a:lnTo>
                    <a:pt x="337" y="2591"/>
                  </a:lnTo>
                  <a:lnTo>
                    <a:pt x="333" y="2579"/>
                  </a:lnTo>
                  <a:lnTo>
                    <a:pt x="329" y="2570"/>
                  </a:lnTo>
                  <a:lnTo>
                    <a:pt x="325" y="2559"/>
                  </a:lnTo>
                  <a:lnTo>
                    <a:pt x="322" y="2545"/>
                  </a:lnTo>
                  <a:lnTo>
                    <a:pt x="316" y="2534"/>
                  </a:lnTo>
                  <a:lnTo>
                    <a:pt x="312" y="2521"/>
                  </a:lnTo>
                  <a:lnTo>
                    <a:pt x="308" y="2509"/>
                  </a:lnTo>
                  <a:lnTo>
                    <a:pt x="303" y="2496"/>
                  </a:lnTo>
                  <a:lnTo>
                    <a:pt x="299" y="2483"/>
                  </a:lnTo>
                  <a:lnTo>
                    <a:pt x="293" y="2467"/>
                  </a:lnTo>
                  <a:lnTo>
                    <a:pt x="289" y="2454"/>
                  </a:lnTo>
                  <a:lnTo>
                    <a:pt x="284" y="2441"/>
                  </a:lnTo>
                  <a:lnTo>
                    <a:pt x="278" y="2425"/>
                  </a:lnTo>
                  <a:lnTo>
                    <a:pt x="274" y="2410"/>
                  </a:lnTo>
                  <a:lnTo>
                    <a:pt x="270" y="2403"/>
                  </a:lnTo>
                  <a:lnTo>
                    <a:pt x="268" y="2395"/>
                  </a:lnTo>
                  <a:lnTo>
                    <a:pt x="266" y="2387"/>
                  </a:lnTo>
                  <a:lnTo>
                    <a:pt x="263" y="2380"/>
                  </a:lnTo>
                  <a:lnTo>
                    <a:pt x="261" y="2372"/>
                  </a:lnTo>
                  <a:lnTo>
                    <a:pt x="257" y="2365"/>
                  </a:lnTo>
                  <a:lnTo>
                    <a:pt x="255" y="2357"/>
                  </a:lnTo>
                  <a:lnTo>
                    <a:pt x="253" y="2348"/>
                  </a:lnTo>
                  <a:lnTo>
                    <a:pt x="247" y="2332"/>
                  </a:lnTo>
                  <a:lnTo>
                    <a:pt x="244" y="2325"/>
                  </a:lnTo>
                  <a:lnTo>
                    <a:pt x="242" y="2315"/>
                  </a:lnTo>
                  <a:lnTo>
                    <a:pt x="236" y="2298"/>
                  </a:lnTo>
                  <a:lnTo>
                    <a:pt x="234" y="2291"/>
                  </a:lnTo>
                  <a:lnTo>
                    <a:pt x="230" y="2283"/>
                  </a:lnTo>
                  <a:lnTo>
                    <a:pt x="228" y="2273"/>
                  </a:lnTo>
                  <a:lnTo>
                    <a:pt x="227" y="2266"/>
                  </a:lnTo>
                  <a:lnTo>
                    <a:pt x="223" y="2256"/>
                  </a:lnTo>
                  <a:lnTo>
                    <a:pt x="221" y="2247"/>
                  </a:lnTo>
                  <a:lnTo>
                    <a:pt x="215" y="2230"/>
                  </a:lnTo>
                  <a:lnTo>
                    <a:pt x="211" y="2220"/>
                  </a:lnTo>
                  <a:lnTo>
                    <a:pt x="209" y="2213"/>
                  </a:lnTo>
                  <a:lnTo>
                    <a:pt x="206" y="2203"/>
                  </a:lnTo>
                  <a:lnTo>
                    <a:pt x="204" y="2194"/>
                  </a:lnTo>
                  <a:lnTo>
                    <a:pt x="200" y="2186"/>
                  </a:lnTo>
                  <a:lnTo>
                    <a:pt x="198" y="2176"/>
                  </a:lnTo>
                  <a:lnTo>
                    <a:pt x="194" y="2167"/>
                  </a:lnTo>
                  <a:lnTo>
                    <a:pt x="192" y="2157"/>
                  </a:lnTo>
                  <a:lnTo>
                    <a:pt x="190" y="2148"/>
                  </a:lnTo>
                  <a:lnTo>
                    <a:pt x="187" y="2138"/>
                  </a:lnTo>
                  <a:lnTo>
                    <a:pt x="181" y="2121"/>
                  </a:lnTo>
                  <a:lnTo>
                    <a:pt x="179" y="2112"/>
                  </a:lnTo>
                  <a:lnTo>
                    <a:pt x="175" y="2102"/>
                  </a:lnTo>
                  <a:lnTo>
                    <a:pt x="173" y="2093"/>
                  </a:lnTo>
                  <a:lnTo>
                    <a:pt x="170" y="2083"/>
                  </a:lnTo>
                  <a:lnTo>
                    <a:pt x="168" y="2074"/>
                  </a:lnTo>
                  <a:lnTo>
                    <a:pt x="164" y="2064"/>
                  </a:lnTo>
                  <a:lnTo>
                    <a:pt x="162" y="2055"/>
                  </a:lnTo>
                  <a:lnTo>
                    <a:pt x="160" y="2043"/>
                  </a:lnTo>
                  <a:lnTo>
                    <a:pt x="156" y="2034"/>
                  </a:lnTo>
                  <a:lnTo>
                    <a:pt x="154" y="2024"/>
                  </a:lnTo>
                  <a:lnTo>
                    <a:pt x="151" y="2015"/>
                  </a:lnTo>
                  <a:lnTo>
                    <a:pt x="149" y="2005"/>
                  </a:lnTo>
                  <a:lnTo>
                    <a:pt x="145" y="1996"/>
                  </a:lnTo>
                  <a:lnTo>
                    <a:pt x="143" y="1986"/>
                  </a:lnTo>
                  <a:lnTo>
                    <a:pt x="141" y="1975"/>
                  </a:lnTo>
                  <a:lnTo>
                    <a:pt x="137" y="1965"/>
                  </a:lnTo>
                  <a:lnTo>
                    <a:pt x="135" y="1956"/>
                  </a:lnTo>
                  <a:lnTo>
                    <a:pt x="132" y="1946"/>
                  </a:lnTo>
                  <a:lnTo>
                    <a:pt x="130" y="1935"/>
                  </a:lnTo>
                  <a:lnTo>
                    <a:pt x="128" y="1926"/>
                  </a:lnTo>
                  <a:lnTo>
                    <a:pt x="124" y="1916"/>
                  </a:lnTo>
                  <a:lnTo>
                    <a:pt x="122" y="1905"/>
                  </a:lnTo>
                  <a:lnTo>
                    <a:pt x="118" y="1895"/>
                  </a:lnTo>
                  <a:lnTo>
                    <a:pt x="116" y="1886"/>
                  </a:lnTo>
                  <a:lnTo>
                    <a:pt x="114" y="1874"/>
                  </a:lnTo>
                  <a:lnTo>
                    <a:pt x="113" y="1865"/>
                  </a:lnTo>
                  <a:lnTo>
                    <a:pt x="109" y="1855"/>
                  </a:lnTo>
                  <a:lnTo>
                    <a:pt x="107" y="1844"/>
                  </a:lnTo>
                  <a:lnTo>
                    <a:pt x="105" y="1834"/>
                  </a:lnTo>
                  <a:lnTo>
                    <a:pt x="101" y="1825"/>
                  </a:lnTo>
                  <a:lnTo>
                    <a:pt x="99" y="1813"/>
                  </a:lnTo>
                  <a:lnTo>
                    <a:pt x="97" y="1804"/>
                  </a:lnTo>
                  <a:lnTo>
                    <a:pt x="94" y="1793"/>
                  </a:lnTo>
                  <a:lnTo>
                    <a:pt x="92" y="1783"/>
                  </a:lnTo>
                  <a:lnTo>
                    <a:pt x="90" y="1772"/>
                  </a:lnTo>
                  <a:lnTo>
                    <a:pt x="88" y="1762"/>
                  </a:lnTo>
                  <a:lnTo>
                    <a:pt x="84" y="1751"/>
                  </a:lnTo>
                  <a:lnTo>
                    <a:pt x="82" y="1741"/>
                  </a:lnTo>
                  <a:lnTo>
                    <a:pt x="80" y="1732"/>
                  </a:lnTo>
                  <a:lnTo>
                    <a:pt x="78" y="1720"/>
                  </a:lnTo>
                  <a:lnTo>
                    <a:pt x="76" y="1711"/>
                  </a:lnTo>
                  <a:lnTo>
                    <a:pt x="73" y="1699"/>
                  </a:lnTo>
                  <a:lnTo>
                    <a:pt x="71" y="1690"/>
                  </a:lnTo>
                  <a:lnTo>
                    <a:pt x="69" y="1678"/>
                  </a:lnTo>
                  <a:lnTo>
                    <a:pt x="67" y="1669"/>
                  </a:lnTo>
                  <a:lnTo>
                    <a:pt x="65" y="1658"/>
                  </a:lnTo>
                  <a:lnTo>
                    <a:pt x="57" y="1616"/>
                  </a:lnTo>
                  <a:lnTo>
                    <a:pt x="48" y="1574"/>
                  </a:lnTo>
                  <a:lnTo>
                    <a:pt x="40" y="1532"/>
                  </a:lnTo>
                  <a:lnTo>
                    <a:pt x="35" y="1490"/>
                  </a:lnTo>
                  <a:lnTo>
                    <a:pt x="29" y="1448"/>
                  </a:lnTo>
                  <a:lnTo>
                    <a:pt x="23" y="1407"/>
                  </a:lnTo>
                  <a:lnTo>
                    <a:pt x="17" y="1367"/>
                  </a:lnTo>
                  <a:lnTo>
                    <a:pt x="12" y="1325"/>
                  </a:lnTo>
                  <a:lnTo>
                    <a:pt x="8" y="1285"/>
                  </a:lnTo>
                  <a:lnTo>
                    <a:pt x="2" y="1205"/>
                  </a:lnTo>
                  <a:lnTo>
                    <a:pt x="0" y="1125"/>
                  </a:lnTo>
                  <a:lnTo>
                    <a:pt x="0" y="1051"/>
                  </a:lnTo>
                  <a:lnTo>
                    <a:pt x="2" y="1013"/>
                  </a:lnTo>
                  <a:lnTo>
                    <a:pt x="6" y="977"/>
                  </a:lnTo>
                  <a:lnTo>
                    <a:pt x="10" y="941"/>
                  </a:lnTo>
                  <a:lnTo>
                    <a:pt x="14" y="907"/>
                  </a:lnTo>
                  <a:lnTo>
                    <a:pt x="19" y="874"/>
                  </a:lnTo>
                  <a:lnTo>
                    <a:pt x="25" y="840"/>
                  </a:lnTo>
                  <a:lnTo>
                    <a:pt x="29" y="825"/>
                  </a:lnTo>
                  <a:lnTo>
                    <a:pt x="31" y="817"/>
                  </a:lnTo>
                  <a:lnTo>
                    <a:pt x="33" y="810"/>
                  </a:lnTo>
                  <a:lnTo>
                    <a:pt x="38" y="793"/>
                  </a:lnTo>
                  <a:lnTo>
                    <a:pt x="40" y="785"/>
                  </a:lnTo>
                  <a:lnTo>
                    <a:pt x="42" y="777"/>
                  </a:lnTo>
                  <a:lnTo>
                    <a:pt x="44" y="772"/>
                  </a:lnTo>
                  <a:lnTo>
                    <a:pt x="48" y="764"/>
                  </a:lnTo>
                  <a:lnTo>
                    <a:pt x="50" y="757"/>
                  </a:lnTo>
                  <a:lnTo>
                    <a:pt x="52" y="749"/>
                  </a:lnTo>
                  <a:lnTo>
                    <a:pt x="57" y="734"/>
                  </a:lnTo>
                  <a:lnTo>
                    <a:pt x="63" y="720"/>
                  </a:lnTo>
                  <a:lnTo>
                    <a:pt x="69" y="707"/>
                  </a:lnTo>
                  <a:lnTo>
                    <a:pt x="75" y="692"/>
                  </a:lnTo>
                  <a:lnTo>
                    <a:pt x="82" y="679"/>
                  </a:lnTo>
                  <a:lnTo>
                    <a:pt x="88" y="665"/>
                  </a:lnTo>
                  <a:lnTo>
                    <a:pt x="94" y="652"/>
                  </a:lnTo>
                  <a:lnTo>
                    <a:pt x="101" y="639"/>
                  </a:lnTo>
                  <a:lnTo>
                    <a:pt x="109" y="625"/>
                  </a:lnTo>
                  <a:lnTo>
                    <a:pt x="116" y="612"/>
                  </a:lnTo>
                  <a:lnTo>
                    <a:pt x="122" y="599"/>
                  </a:lnTo>
                  <a:lnTo>
                    <a:pt x="130" y="587"/>
                  </a:lnTo>
                  <a:lnTo>
                    <a:pt x="137" y="574"/>
                  </a:lnTo>
                  <a:lnTo>
                    <a:pt x="145" y="561"/>
                  </a:lnTo>
                  <a:lnTo>
                    <a:pt x="154" y="549"/>
                  </a:lnTo>
                  <a:lnTo>
                    <a:pt x="162" y="536"/>
                  </a:lnTo>
                  <a:lnTo>
                    <a:pt x="170" y="525"/>
                  </a:lnTo>
                  <a:lnTo>
                    <a:pt x="179" y="511"/>
                  </a:lnTo>
                  <a:lnTo>
                    <a:pt x="187" y="500"/>
                  </a:lnTo>
                  <a:lnTo>
                    <a:pt x="196" y="489"/>
                  </a:lnTo>
                  <a:lnTo>
                    <a:pt x="206" y="475"/>
                  </a:lnTo>
                  <a:lnTo>
                    <a:pt x="213" y="464"/>
                  </a:lnTo>
                  <a:lnTo>
                    <a:pt x="223" y="452"/>
                  </a:lnTo>
                  <a:lnTo>
                    <a:pt x="232" y="441"/>
                  </a:lnTo>
                  <a:lnTo>
                    <a:pt x="242" y="430"/>
                  </a:lnTo>
                  <a:lnTo>
                    <a:pt x="251" y="418"/>
                  </a:lnTo>
                  <a:lnTo>
                    <a:pt x="261" y="409"/>
                  </a:lnTo>
                  <a:lnTo>
                    <a:pt x="272" y="397"/>
                  </a:lnTo>
                  <a:lnTo>
                    <a:pt x="282" y="386"/>
                  </a:lnTo>
                  <a:lnTo>
                    <a:pt x="291" y="376"/>
                  </a:lnTo>
                  <a:lnTo>
                    <a:pt x="303" y="365"/>
                  </a:lnTo>
                  <a:lnTo>
                    <a:pt x="312" y="355"/>
                  </a:lnTo>
                  <a:lnTo>
                    <a:pt x="323" y="344"/>
                  </a:lnTo>
                  <a:lnTo>
                    <a:pt x="333" y="335"/>
                  </a:lnTo>
                  <a:lnTo>
                    <a:pt x="344" y="325"/>
                  </a:lnTo>
                  <a:lnTo>
                    <a:pt x="356" y="316"/>
                  </a:lnTo>
                  <a:lnTo>
                    <a:pt x="367" y="304"/>
                  </a:lnTo>
                  <a:lnTo>
                    <a:pt x="379" y="295"/>
                  </a:lnTo>
                  <a:lnTo>
                    <a:pt x="388" y="287"/>
                  </a:lnTo>
                  <a:lnTo>
                    <a:pt x="401" y="276"/>
                  </a:lnTo>
                  <a:lnTo>
                    <a:pt x="413" y="268"/>
                  </a:lnTo>
                  <a:lnTo>
                    <a:pt x="424" y="259"/>
                  </a:lnTo>
                  <a:lnTo>
                    <a:pt x="436" y="249"/>
                  </a:lnTo>
                  <a:lnTo>
                    <a:pt x="447" y="241"/>
                  </a:lnTo>
                  <a:lnTo>
                    <a:pt x="458" y="232"/>
                  </a:lnTo>
                  <a:lnTo>
                    <a:pt x="472" y="224"/>
                  </a:lnTo>
                  <a:lnTo>
                    <a:pt x="483" y="215"/>
                  </a:lnTo>
                  <a:lnTo>
                    <a:pt x="496" y="207"/>
                  </a:lnTo>
                  <a:lnTo>
                    <a:pt x="508" y="200"/>
                  </a:lnTo>
                  <a:lnTo>
                    <a:pt x="521" y="192"/>
                  </a:lnTo>
                  <a:lnTo>
                    <a:pt x="533" y="184"/>
                  </a:lnTo>
                  <a:lnTo>
                    <a:pt x="546" y="177"/>
                  </a:lnTo>
                  <a:lnTo>
                    <a:pt x="559" y="169"/>
                  </a:lnTo>
                  <a:lnTo>
                    <a:pt x="572" y="162"/>
                  </a:lnTo>
                  <a:lnTo>
                    <a:pt x="597" y="148"/>
                  </a:lnTo>
                  <a:lnTo>
                    <a:pt x="624" y="133"/>
                  </a:lnTo>
                  <a:lnTo>
                    <a:pt x="650" y="122"/>
                  </a:lnTo>
                  <a:lnTo>
                    <a:pt x="677" y="108"/>
                  </a:lnTo>
                  <a:lnTo>
                    <a:pt x="705" y="97"/>
                  </a:lnTo>
                  <a:lnTo>
                    <a:pt x="732" y="86"/>
                  </a:lnTo>
                  <a:lnTo>
                    <a:pt x="761" y="76"/>
                  </a:lnTo>
                  <a:lnTo>
                    <a:pt x="789" y="67"/>
                  </a:lnTo>
                  <a:lnTo>
                    <a:pt x="818" y="57"/>
                  </a:lnTo>
                  <a:lnTo>
                    <a:pt x="846" y="48"/>
                  </a:lnTo>
                  <a:lnTo>
                    <a:pt x="875" y="40"/>
                  </a:lnTo>
                  <a:lnTo>
                    <a:pt x="903" y="32"/>
                  </a:lnTo>
                  <a:lnTo>
                    <a:pt x="962" y="21"/>
                  </a:lnTo>
                  <a:lnTo>
                    <a:pt x="1021" y="11"/>
                  </a:lnTo>
                  <a:lnTo>
                    <a:pt x="1080" y="4"/>
                  </a:lnTo>
                  <a:lnTo>
                    <a:pt x="1202" y="0"/>
                  </a:lnTo>
                  <a:lnTo>
                    <a:pt x="1321" y="6"/>
                  </a:lnTo>
                  <a:lnTo>
                    <a:pt x="1443" y="25"/>
                  </a:lnTo>
                  <a:lnTo>
                    <a:pt x="1502" y="38"/>
                  </a:lnTo>
                  <a:lnTo>
                    <a:pt x="1532" y="46"/>
                  </a:lnTo>
                  <a:lnTo>
                    <a:pt x="1561" y="55"/>
                  </a:lnTo>
                  <a:lnTo>
                    <a:pt x="1591" y="65"/>
                  </a:lnTo>
                  <a:lnTo>
                    <a:pt x="1622" y="74"/>
                  </a:lnTo>
                  <a:lnTo>
                    <a:pt x="1650" y="86"/>
                  </a:lnTo>
                  <a:lnTo>
                    <a:pt x="1679" y="99"/>
                  </a:lnTo>
                  <a:lnTo>
                    <a:pt x="1707" y="110"/>
                  </a:lnTo>
                  <a:lnTo>
                    <a:pt x="1736" y="124"/>
                  </a:lnTo>
                  <a:lnTo>
                    <a:pt x="1762" y="137"/>
                  </a:lnTo>
                  <a:lnTo>
                    <a:pt x="1789" y="150"/>
                  </a:lnTo>
                  <a:lnTo>
                    <a:pt x="1815" y="164"/>
                  </a:lnTo>
                  <a:lnTo>
                    <a:pt x="1840" y="177"/>
                  </a:lnTo>
                  <a:lnTo>
                    <a:pt x="1865" y="192"/>
                  </a:lnTo>
                  <a:lnTo>
                    <a:pt x="1890" y="205"/>
                  </a:lnTo>
                  <a:lnTo>
                    <a:pt x="1912" y="221"/>
                  </a:lnTo>
                  <a:lnTo>
                    <a:pt x="1935" y="234"/>
                  </a:lnTo>
                  <a:lnTo>
                    <a:pt x="1956" y="249"/>
                  </a:lnTo>
                  <a:lnTo>
                    <a:pt x="1979" y="264"/>
                  </a:lnTo>
                  <a:lnTo>
                    <a:pt x="2000" y="279"/>
                  </a:lnTo>
                  <a:lnTo>
                    <a:pt x="2009" y="287"/>
                  </a:lnTo>
                  <a:lnTo>
                    <a:pt x="2019" y="295"/>
                  </a:lnTo>
                  <a:lnTo>
                    <a:pt x="2030" y="302"/>
                  </a:lnTo>
                  <a:lnTo>
                    <a:pt x="2040" y="310"/>
                  </a:lnTo>
                  <a:lnTo>
                    <a:pt x="2049" y="317"/>
                  </a:lnTo>
                  <a:lnTo>
                    <a:pt x="2059" y="327"/>
                  </a:lnTo>
                  <a:lnTo>
                    <a:pt x="2068" y="335"/>
                  </a:lnTo>
                  <a:lnTo>
                    <a:pt x="2076" y="342"/>
                  </a:lnTo>
                  <a:lnTo>
                    <a:pt x="2085" y="350"/>
                  </a:lnTo>
                  <a:lnTo>
                    <a:pt x="2095" y="357"/>
                  </a:lnTo>
                  <a:lnTo>
                    <a:pt x="2102" y="367"/>
                  </a:lnTo>
                  <a:lnTo>
                    <a:pt x="2112" y="375"/>
                  </a:lnTo>
                  <a:lnTo>
                    <a:pt x="2119" y="382"/>
                  </a:lnTo>
                  <a:lnTo>
                    <a:pt x="2129" y="392"/>
                  </a:lnTo>
                  <a:lnTo>
                    <a:pt x="2137" y="399"/>
                  </a:lnTo>
                  <a:lnTo>
                    <a:pt x="2144" y="407"/>
                  </a:lnTo>
                  <a:lnTo>
                    <a:pt x="2154" y="416"/>
                  </a:lnTo>
                  <a:lnTo>
                    <a:pt x="2161" y="424"/>
                  </a:lnTo>
                  <a:lnTo>
                    <a:pt x="2169" y="433"/>
                  </a:lnTo>
                  <a:lnTo>
                    <a:pt x="2177" y="441"/>
                  </a:lnTo>
                  <a:lnTo>
                    <a:pt x="2184" y="451"/>
                  </a:lnTo>
                  <a:lnTo>
                    <a:pt x="2190" y="458"/>
                  </a:lnTo>
                  <a:lnTo>
                    <a:pt x="2197" y="468"/>
                  </a:lnTo>
                  <a:lnTo>
                    <a:pt x="2205" y="475"/>
                  </a:lnTo>
                  <a:lnTo>
                    <a:pt x="2213" y="485"/>
                  </a:lnTo>
                  <a:lnTo>
                    <a:pt x="2218" y="494"/>
                  </a:lnTo>
                  <a:lnTo>
                    <a:pt x="2226" y="502"/>
                  </a:lnTo>
                  <a:lnTo>
                    <a:pt x="2232" y="511"/>
                  </a:lnTo>
                  <a:lnTo>
                    <a:pt x="2237" y="519"/>
                  </a:lnTo>
                  <a:lnTo>
                    <a:pt x="2245" y="528"/>
                  </a:lnTo>
                  <a:lnTo>
                    <a:pt x="2251" y="538"/>
                  </a:lnTo>
                  <a:lnTo>
                    <a:pt x="2256" y="547"/>
                  </a:lnTo>
                  <a:lnTo>
                    <a:pt x="2262" y="555"/>
                  </a:lnTo>
                  <a:lnTo>
                    <a:pt x="2268" y="565"/>
                  </a:lnTo>
                  <a:lnTo>
                    <a:pt x="2279" y="584"/>
                  </a:lnTo>
                  <a:lnTo>
                    <a:pt x="2285" y="591"/>
                  </a:lnTo>
                  <a:lnTo>
                    <a:pt x="2291" y="601"/>
                  </a:lnTo>
                  <a:lnTo>
                    <a:pt x="2296" y="610"/>
                  </a:lnTo>
                  <a:lnTo>
                    <a:pt x="2302" y="620"/>
                  </a:lnTo>
                  <a:lnTo>
                    <a:pt x="2306" y="629"/>
                  </a:lnTo>
                  <a:lnTo>
                    <a:pt x="2311" y="639"/>
                  </a:lnTo>
                  <a:lnTo>
                    <a:pt x="2315" y="648"/>
                  </a:lnTo>
                  <a:lnTo>
                    <a:pt x="2321" y="658"/>
                  </a:lnTo>
                  <a:lnTo>
                    <a:pt x="2325" y="667"/>
                  </a:lnTo>
                  <a:lnTo>
                    <a:pt x="2330" y="677"/>
                  </a:lnTo>
                  <a:lnTo>
                    <a:pt x="2334" y="686"/>
                  </a:lnTo>
                  <a:lnTo>
                    <a:pt x="2338" y="696"/>
                  </a:lnTo>
                  <a:lnTo>
                    <a:pt x="2344" y="705"/>
                  </a:lnTo>
                  <a:lnTo>
                    <a:pt x="2348" y="715"/>
                  </a:lnTo>
                  <a:lnTo>
                    <a:pt x="2351" y="724"/>
                  </a:lnTo>
                  <a:lnTo>
                    <a:pt x="2355" y="734"/>
                  </a:lnTo>
                  <a:lnTo>
                    <a:pt x="2363" y="753"/>
                  </a:lnTo>
                  <a:lnTo>
                    <a:pt x="2367" y="762"/>
                  </a:lnTo>
                  <a:lnTo>
                    <a:pt x="2370" y="772"/>
                  </a:lnTo>
                  <a:lnTo>
                    <a:pt x="2374" y="781"/>
                  </a:lnTo>
                  <a:lnTo>
                    <a:pt x="2376" y="793"/>
                  </a:lnTo>
                  <a:lnTo>
                    <a:pt x="2380" y="802"/>
                  </a:lnTo>
                  <a:lnTo>
                    <a:pt x="2384" y="812"/>
                  </a:lnTo>
                  <a:lnTo>
                    <a:pt x="2386" y="821"/>
                  </a:lnTo>
                  <a:lnTo>
                    <a:pt x="2389" y="831"/>
                  </a:lnTo>
                  <a:lnTo>
                    <a:pt x="2393" y="842"/>
                  </a:lnTo>
                  <a:lnTo>
                    <a:pt x="2395" y="852"/>
                  </a:lnTo>
                  <a:lnTo>
                    <a:pt x="2399" y="861"/>
                  </a:lnTo>
                  <a:lnTo>
                    <a:pt x="2401" y="873"/>
                  </a:lnTo>
                  <a:lnTo>
                    <a:pt x="2403" y="882"/>
                  </a:lnTo>
                  <a:lnTo>
                    <a:pt x="2406" y="892"/>
                  </a:lnTo>
                  <a:lnTo>
                    <a:pt x="2408" y="901"/>
                  </a:lnTo>
                  <a:lnTo>
                    <a:pt x="2410" y="912"/>
                  </a:lnTo>
                  <a:lnTo>
                    <a:pt x="2412" y="922"/>
                  </a:lnTo>
                  <a:lnTo>
                    <a:pt x="2414" y="931"/>
                  </a:lnTo>
                  <a:lnTo>
                    <a:pt x="2418" y="943"/>
                  </a:lnTo>
                  <a:lnTo>
                    <a:pt x="2420" y="952"/>
                  </a:lnTo>
                  <a:lnTo>
                    <a:pt x="2427" y="994"/>
                  </a:lnTo>
                  <a:lnTo>
                    <a:pt x="2433" y="1036"/>
                  </a:lnTo>
                  <a:lnTo>
                    <a:pt x="2439" y="1078"/>
                  </a:lnTo>
                  <a:lnTo>
                    <a:pt x="2446" y="1161"/>
                  </a:lnTo>
                  <a:lnTo>
                    <a:pt x="2452" y="1247"/>
                  </a:lnTo>
                  <a:lnTo>
                    <a:pt x="2452" y="1270"/>
                  </a:lnTo>
                  <a:lnTo>
                    <a:pt x="2452" y="1291"/>
                  </a:lnTo>
                  <a:lnTo>
                    <a:pt x="2450" y="1340"/>
                  </a:lnTo>
                  <a:lnTo>
                    <a:pt x="2444" y="1391"/>
                  </a:lnTo>
                  <a:lnTo>
                    <a:pt x="2443" y="1416"/>
                  </a:lnTo>
                  <a:lnTo>
                    <a:pt x="2439" y="1445"/>
                  </a:lnTo>
                  <a:lnTo>
                    <a:pt x="2433" y="1471"/>
                  </a:lnTo>
                  <a:lnTo>
                    <a:pt x="2429" y="1500"/>
                  </a:lnTo>
                  <a:lnTo>
                    <a:pt x="2424" y="1528"/>
                  </a:lnTo>
                  <a:lnTo>
                    <a:pt x="2418" y="1559"/>
                  </a:lnTo>
                  <a:lnTo>
                    <a:pt x="2412" y="1587"/>
                  </a:lnTo>
                  <a:lnTo>
                    <a:pt x="2412" y="1595"/>
                  </a:lnTo>
                  <a:lnTo>
                    <a:pt x="2410" y="1602"/>
                  </a:lnTo>
                  <a:lnTo>
                    <a:pt x="2406" y="1618"/>
                  </a:lnTo>
                  <a:lnTo>
                    <a:pt x="2405" y="1625"/>
                  </a:lnTo>
                  <a:lnTo>
                    <a:pt x="2403" y="1633"/>
                  </a:lnTo>
                  <a:lnTo>
                    <a:pt x="2401" y="1648"/>
                  </a:lnTo>
                  <a:lnTo>
                    <a:pt x="2399" y="1656"/>
                  </a:lnTo>
                  <a:lnTo>
                    <a:pt x="2397" y="1663"/>
                  </a:lnTo>
                  <a:lnTo>
                    <a:pt x="2393" y="1678"/>
                  </a:lnTo>
                  <a:lnTo>
                    <a:pt x="2391" y="1686"/>
                  </a:lnTo>
                  <a:lnTo>
                    <a:pt x="2389" y="1694"/>
                  </a:lnTo>
                  <a:lnTo>
                    <a:pt x="2386" y="1709"/>
                  </a:lnTo>
                  <a:lnTo>
                    <a:pt x="2384" y="1716"/>
                  </a:lnTo>
                  <a:lnTo>
                    <a:pt x="2382" y="1726"/>
                  </a:lnTo>
                  <a:lnTo>
                    <a:pt x="2380" y="1732"/>
                  </a:lnTo>
                  <a:lnTo>
                    <a:pt x="2378" y="1741"/>
                  </a:lnTo>
                  <a:lnTo>
                    <a:pt x="2376" y="1749"/>
                  </a:lnTo>
                  <a:lnTo>
                    <a:pt x="2374" y="1756"/>
                  </a:lnTo>
                  <a:lnTo>
                    <a:pt x="2372" y="1764"/>
                  </a:lnTo>
                  <a:lnTo>
                    <a:pt x="2370" y="1772"/>
                  </a:lnTo>
                  <a:lnTo>
                    <a:pt x="2365" y="1789"/>
                  </a:lnTo>
                  <a:lnTo>
                    <a:pt x="2363" y="1796"/>
                  </a:lnTo>
                  <a:lnTo>
                    <a:pt x="2361" y="1804"/>
                  </a:lnTo>
                  <a:lnTo>
                    <a:pt x="2357" y="1819"/>
                  </a:lnTo>
                  <a:lnTo>
                    <a:pt x="2355" y="1827"/>
                  </a:lnTo>
                  <a:lnTo>
                    <a:pt x="2353" y="1834"/>
                  </a:lnTo>
                  <a:lnTo>
                    <a:pt x="2351" y="1844"/>
                  </a:lnTo>
                  <a:lnTo>
                    <a:pt x="2348" y="1851"/>
                  </a:lnTo>
                  <a:lnTo>
                    <a:pt x="2346" y="1859"/>
                  </a:lnTo>
                  <a:lnTo>
                    <a:pt x="2344" y="1867"/>
                  </a:lnTo>
                  <a:lnTo>
                    <a:pt x="2342" y="1874"/>
                  </a:lnTo>
                  <a:lnTo>
                    <a:pt x="2340" y="1884"/>
                  </a:lnTo>
                  <a:lnTo>
                    <a:pt x="2334" y="1899"/>
                  </a:lnTo>
                  <a:lnTo>
                    <a:pt x="2332" y="1907"/>
                  </a:lnTo>
                  <a:lnTo>
                    <a:pt x="2330" y="1914"/>
                  </a:lnTo>
                  <a:lnTo>
                    <a:pt x="2329" y="1922"/>
                  </a:lnTo>
                  <a:lnTo>
                    <a:pt x="2327" y="1931"/>
                  </a:lnTo>
                  <a:lnTo>
                    <a:pt x="2323" y="1939"/>
                  </a:lnTo>
                  <a:lnTo>
                    <a:pt x="2321" y="1946"/>
                  </a:lnTo>
                  <a:lnTo>
                    <a:pt x="2319" y="1954"/>
                  </a:lnTo>
                  <a:lnTo>
                    <a:pt x="2317" y="1962"/>
                  </a:lnTo>
                  <a:lnTo>
                    <a:pt x="2313" y="1969"/>
                  </a:lnTo>
                  <a:lnTo>
                    <a:pt x="2311" y="1979"/>
                  </a:lnTo>
                  <a:lnTo>
                    <a:pt x="2310" y="1986"/>
                  </a:lnTo>
                  <a:lnTo>
                    <a:pt x="2308" y="1994"/>
                  </a:lnTo>
                  <a:lnTo>
                    <a:pt x="2306" y="2002"/>
                  </a:lnTo>
                  <a:lnTo>
                    <a:pt x="2302" y="2009"/>
                  </a:lnTo>
                  <a:lnTo>
                    <a:pt x="2298" y="2026"/>
                  </a:lnTo>
                  <a:lnTo>
                    <a:pt x="2294" y="2034"/>
                  </a:lnTo>
                  <a:lnTo>
                    <a:pt x="2292" y="2042"/>
                  </a:lnTo>
                  <a:lnTo>
                    <a:pt x="2289" y="2057"/>
                  </a:lnTo>
                  <a:lnTo>
                    <a:pt x="2285" y="2064"/>
                  </a:lnTo>
                  <a:lnTo>
                    <a:pt x="2283" y="2072"/>
                  </a:lnTo>
                  <a:lnTo>
                    <a:pt x="2277" y="2089"/>
                  </a:lnTo>
                  <a:lnTo>
                    <a:pt x="2275" y="2097"/>
                  </a:lnTo>
                  <a:lnTo>
                    <a:pt x="2273" y="2104"/>
                  </a:lnTo>
                  <a:lnTo>
                    <a:pt x="2270" y="2112"/>
                  </a:lnTo>
                  <a:lnTo>
                    <a:pt x="2268" y="2119"/>
                  </a:lnTo>
                  <a:lnTo>
                    <a:pt x="2262" y="2135"/>
                  </a:lnTo>
                  <a:lnTo>
                    <a:pt x="2260" y="2142"/>
                  </a:lnTo>
                  <a:lnTo>
                    <a:pt x="2258" y="2150"/>
                  </a:lnTo>
                  <a:lnTo>
                    <a:pt x="2253" y="2165"/>
                  </a:lnTo>
                  <a:lnTo>
                    <a:pt x="2251" y="2173"/>
                  </a:lnTo>
                  <a:lnTo>
                    <a:pt x="2249" y="2180"/>
                  </a:lnTo>
                  <a:lnTo>
                    <a:pt x="2243" y="2195"/>
                  </a:lnTo>
                  <a:lnTo>
                    <a:pt x="2241" y="2203"/>
                  </a:lnTo>
                  <a:lnTo>
                    <a:pt x="2237" y="2211"/>
                  </a:lnTo>
                  <a:lnTo>
                    <a:pt x="2234" y="2226"/>
                  </a:lnTo>
                  <a:lnTo>
                    <a:pt x="2228" y="2241"/>
                  </a:lnTo>
                  <a:lnTo>
                    <a:pt x="2222" y="2256"/>
                  </a:lnTo>
                  <a:lnTo>
                    <a:pt x="2218" y="2270"/>
                  </a:lnTo>
                  <a:lnTo>
                    <a:pt x="2213" y="2285"/>
                  </a:lnTo>
                  <a:lnTo>
                    <a:pt x="2209" y="2298"/>
                  </a:lnTo>
                  <a:lnTo>
                    <a:pt x="2203" y="2313"/>
                  </a:lnTo>
                  <a:lnTo>
                    <a:pt x="2197" y="2327"/>
                  </a:lnTo>
                  <a:lnTo>
                    <a:pt x="2194" y="2342"/>
                  </a:lnTo>
                  <a:lnTo>
                    <a:pt x="2188" y="2355"/>
                  </a:lnTo>
                  <a:lnTo>
                    <a:pt x="2184" y="2368"/>
                  </a:lnTo>
                  <a:lnTo>
                    <a:pt x="2178" y="2384"/>
                  </a:lnTo>
                  <a:lnTo>
                    <a:pt x="2175" y="2397"/>
                  </a:lnTo>
                  <a:lnTo>
                    <a:pt x="2169" y="2410"/>
                  </a:lnTo>
                  <a:lnTo>
                    <a:pt x="2165" y="2422"/>
                  </a:lnTo>
                  <a:lnTo>
                    <a:pt x="2159" y="2435"/>
                  </a:lnTo>
                  <a:lnTo>
                    <a:pt x="2156" y="2448"/>
                  </a:lnTo>
                  <a:lnTo>
                    <a:pt x="2150" y="2462"/>
                  </a:lnTo>
                  <a:lnTo>
                    <a:pt x="2146" y="2473"/>
                  </a:lnTo>
                  <a:lnTo>
                    <a:pt x="2142" y="2486"/>
                  </a:lnTo>
                  <a:lnTo>
                    <a:pt x="2137" y="2498"/>
                  </a:lnTo>
                  <a:lnTo>
                    <a:pt x="2133" y="2509"/>
                  </a:lnTo>
                  <a:lnTo>
                    <a:pt x="2129" y="2521"/>
                  </a:lnTo>
                  <a:lnTo>
                    <a:pt x="2123" y="2534"/>
                  </a:lnTo>
                  <a:lnTo>
                    <a:pt x="2119" y="2543"/>
                  </a:lnTo>
                  <a:lnTo>
                    <a:pt x="2116" y="2555"/>
                  </a:lnTo>
                  <a:lnTo>
                    <a:pt x="2112" y="2566"/>
                  </a:lnTo>
                  <a:lnTo>
                    <a:pt x="2108" y="2578"/>
                  </a:lnTo>
                  <a:lnTo>
                    <a:pt x="2104" y="2587"/>
                  </a:lnTo>
                  <a:lnTo>
                    <a:pt x="2100" y="2597"/>
                  </a:lnTo>
                  <a:lnTo>
                    <a:pt x="2097" y="2608"/>
                  </a:lnTo>
                  <a:lnTo>
                    <a:pt x="2093" y="2617"/>
                  </a:lnTo>
                  <a:lnTo>
                    <a:pt x="2089" y="2627"/>
                  </a:lnTo>
                  <a:lnTo>
                    <a:pt x="2085" y="2635"/>
                  </a:lnTo>
                  <a:lnTo>
                    <a:pt x="2081" y="2644"/>
                  </a:lnTo>
                  <a:lnTo>
                    <a:pt x="2078" y="2654"/>
                  </a:lnTo>
                  <a:lnTo>
                    <a:pt x="2076" y="2661"/>
                  </a:lnTo>
                  <a:lnTo>
                    <a:pt x="2072" y="2669"/>
                  </a:lnTo>
                  <a:lnTo>
                    <a:pt x="2066" y="2684"/>
                  </a:lnTo>
                  <a:lnTo>
                    <a:pt x="2061" y="2699"/>
                  </a:lnTo>
                  <a:lnTo>
                    <a:pt x="2055" y="2713"/>
                  </a:lnTo>
                  <a:lnTo>
                    <a:pt x="2051" y="2724"/>
                  </a:lnTo>
                  <a:lnTo>
                    <a:pt x="2047" y="2735"/>
                  </a:lnTo>
                  <a:lnTo>
                    <a:pt x="2043" y="2745"/>
                  </a:lnTo>
                  <a:lnTo>
                    <a:pt x="2038" y="2758"/>
                  </a:lnTo>
                  <a:lnTo>
                    <a:pt x="2032" y="2771"/>
                  </a:lnTo>
                  <a:lnTo>
                    <a:pt x="1958" y="2720"/>
                  </a:lnTo>
                  <a:lnTo>
                    <a:pt x="1960" y="2716"/>
                  </a:lnTo>
                  <a:lnTo>
                    <a:pt x="1966" y="2705"/>
                  </a:lnTo>
                  <a:lnTo>
                    <a:pt x="1969" y="2695"/>
                  </a:lnTo>
                  <a:lnTo>
                    <a:pt x="1973" y="2686"/>
                  </a:lnTo>
                  <a:lnTo>
                    <a:pt x="1977" y="2673"/>
                  </a:lnTo>
                  <a:lnTo>
                    <a:pt x="1983" y="2659"/>
                  </a:lnTo>
                  <a:lnTo>
                    <a:pt x="1986" y="2652"/>
                  </a:lnTo>
                  <a:lnTo>
                    <a:pt x="1990" y="2642"/>
                  </a:lnTo>
                  <a:lnTo>
                    <a:pt x="1992" y="2635"/>
                  </a:lnTo>
                  <a:lnTo>
                    <a:pt x="1996" y="2625"/>
                  </a:lnTo>
                  <a:lnTo>
                    <a:pt x="2000" y="2616"/>
                  </a:lnTo>
                  <a:lnTo>
                    <a:pt x="2004" y="2606"/>
                  </a:lnTo>
                  <a:lnTo>
                    <a:pt x="2007" y="2597"/>
                  </a:lnTo>
                  <a:lnTo>
                    <a:pt x="2011" y="2585"/>
                  </a:lnTo>
                  <a:lnTo>
                    <a:pt x="2015" y="2576"/>
                  </a:lnTo>
                  <a:lnTo>
                    <a:pt x="2019" y="2564"/>
                  </a:lnTo>
                  <a:lnTo>
                    <a:pt x="2023" y="2553"/>
                  </a:lnTo>
                  <a:lnTo>
                    <a:pt x="2028" y="2540"/>
                  </a:lnTo>
                  <a:lnTo>
                    <a:pt x="2032" y="2528"/>
                  </a:lnTo>
                  <a:lnTo>
                    <a:pt x="2036" y="2515"/>
                  </a:lnTo>
                  <a:lnTo>
                    <a:pt x="2042" y="2502"/>
                  </a:lnTo>
                  <a:lnTo>
                    <a:pt x="2045" y="2490"/>
                  </a:lnTo>
                  <a:lnTo>
                    <a:pt x="2051" y="2475"/>
                  </a:lnTo>
                  <a:lnTo>
                    <a:pt x="2055" y="2462"/>
                  </a:lnTo>
                  <a:lnTo>
                    <a:pt x="2061" y="2448"/>
                  </a:lnTo>
                  <a:lnTo>
                    <a:pt x="2064" y="2433"/>
                  </a:lnTo>
                  <a:lnTo>
                    <a:pt x="2070" y="2418"/>
                  </a:lnTo>
                  <a:lnTo>
                    <a:pt x="2076" y="2403"/>
                  </a:lnTo>
                  <a:lnTo>
                    <a:pt x="2078" y="2395"/>
                  </a:lnTo>
                  <a:lnTo>
                    <a:pt x="2080" y="2387"/>
                  </a:lnTo>
                  <a:lnTo>
                    <a:pt x="2085" y="2372"/>
                  </a:lnTo>
                  <a:lnTo>
                    <a:pt x="2087" y="2365"/>
                  </a:lnTo>
                  <a:lnTo>
                    <a:pt x="2091" y="2357"/>
                  </a:lnTo>
                  <a:lnTo>
                    <a:pt x="2095" y="2340"/>
                  </a:lnTo>
                  <a:lnTo>
                    <a:pt x="2099" y="2332"/>
                  </a:lnTo>
                  <a:lnTo>
                    <a:pt x="2100" y="2325"/>
                  </a:lnTo>
                  <a:lnTo>
                    <a:pt x="2102" y="2315"/>
                  </a:lnTo>
                  <a:lnTo>
                    <a:pt x="2106" y="2308"/>
                  </a:lnTo>
                  <a:lnTo>
                    <a:pt x="2108" y="2298"/>
                  </a:lnTo>
                  <a:lnTo>
                    <a:pt x="2110" y="2291"/>
                  </a:lnTo>
                  <a:lnTo>
                    <a:pt x="2114" y="2283"/>
                  </a:lnTo>
                  <a:lnTo>
                    <a:pt x="2116" y="2273"/>
                  </a:lnTo>
                  <a:lnTo>
                    <a:pt x="2119" y="2264"/>
                  </a:lnTo>
                  <a:lnTo>
                    <a:pt x="2121" y="2256"/>
                  </a:lnTo>
                  <a:lnTo>
                    <a:pt x="2123" y="2247"/>
                  </a:lnTo>
                  <a:lnTo>
                    <a:pt x="2127" y="2239"/>
                  </a:lnTo>
                  <a:lnTo>
                    <a:pt x="2131" y="2220"/>
                  </a:lnTo>
                  <a:lnTo>
                    <a:pt x="2135" y="2213"/>
                  </a:lnTo>
                  <a:lnTo>
                    <a:pt x="2137" y="2203"/>
                  </a:lnTo>
                  <a:lnTo>
                    <a:pt x="2139" y="2194"/>
                  </a:lnTo>
                  <a:lnTo>
                    <a:pt x="2142" y="2184"/>
                  </a:lnTo>
                  <a:lnTo>
                    <a:pt x="2144" y="2175"/>
                  </a:lnTo>
                  <a:lnTo>
                    <a:pt x="2146" y="2167"/>
                  </a:lnTo>
                  <a:lnTo>
                    <a:pt x="2150" y="2157"/>
                  </a:lnTo>
                  <a:lnTo>
                    <a:pt x="2152" y="2148"/>
                  </a:lnTo>
                  <a:lnTo>
                    <a:pt x="2154" y="2138"/>
                  </a:lnTo>
                  <a:lnTo>
                    <a:pt x="2158" y="2129"/>
                  </a:lnTo>
                  <a:lnTo>
                    <a:pt x="2161" y="2110"/>
                  </a:lnTo>
                  <a:lnTo>
                    <a:pt x="2165" y="2100"/>
                  </a:lnTo>
                  <a:lnTo>
                    <a:pt x="2167" y="2091"/>
                  </a:lnTo>
                  <a:lnTo>
                    <a:pt x="2169" y="2081"/>
                  </a:lnTo>
                  <a:lnTo>
                    <a:pt x="2173" y="2072"/>
                  </a:lnTo>
                  <a:lnTo>
                    <a:pt x="2175" y="2062"/>
                  </a:lnTo>
                  <a:lnTo>
                    <a:pt x="2177" y="2053"/>
                  </a:lnTo>
                  <a:lnTo>
                    <a:pt x="2180" y="2043"/>
                  </a:lnTo>
                  <a:lnTo>
                    <a:pt x="2182" y="2032"/>
                  </a:lnTo>
                  <a:lnTo>
                    <a:pt x="2184" y="2023"/>
                  </a:lnTo>
                  <a:lnTo>
                    <a:pt x="2186" y="2013"/>
                  </a:lnTo>
                  <a:lnTo>
                    <a:pt x="2190" y="2004"/>
                  </a:lnTo>
                  <a:lnTo>
                    <a:pt x="2192" y="1994"/>
                  </a:lnTo>
                  <a:lnTo>
                    <a:pt x="2194" y="1983"/>
                  </a:lnTo>
                  <a:lnTo>
                    <a:pt x="2196" y="1973"/>
                  </a:lnTo>
                  <a:lnTo>
                    <a:pt x="2197" y="1964"/>
                  </a:lnTo>
                  <a:lnTo>
                    <a:pt x="2201" y="1952"/>
                  </a:lnTo>
                  <a:lnTo>
                    <a:pt x="2203" y="1943"/>
                  </a:lnTo>
                  <a:lnTo>
                    <a:pt x="2205" y="1933"/>
                  </a:lnTo>
                  <a:lnTo>
                    <a:pt x="2207" y="1922"/>
                  </a:lnTo>
                  <a:lnTo>
                    <a:pt x="2211" y="1912"/>
                  </a:lnTo>
                  <a:lnTo>
                    <a:pt x="2213" y="1903"/>
                  </a:lnTo>
                  <a:lnTo>
                    <a:pt x="2215" y="1891"/>
                  </a:lnTo>
                  <a:lnTo>
                    <a:pt x="2216" y="1882"/>
                  </a:lnTo>
                  <a:lnTo>
                    <a:pt x="2218" y="1872"/>
                  </a:lnTo>
                  <a:lnTo>
                    <a:pt x="2222" y="1851"/>
                  </a:lnTo>
                  <a:lnTo>
                    <a:pt x="2232" y="1810"/>
                  </a:lnTo>
                  <a:lnTo>
                    <a:pt x="2239" y="1768"/>
                  </a:lnTo>
                  <a:lnTo>
                    <a:pt x="2245" y="1726"/>
                  </a:lnTo>
                  <a:lnTo>
                    <a:pt x="2253" y="1682"/>
                  </a:lnTo>
                  <a:lnTo>
                    <a:pt x="2258" y="1640"/>
                  </a:lnTo>
                  <a:lnTo>
                    <a:pt x="2264" y="1599"/>
                  </a:lnTo>
                  <a:lnTo>
                    <a:pt x="2270" y="1555"/>
                  </a:lnTo>
                  <a:lnTo>
                    <a:pt x="2273" y="1513"/>
                  </a:lnTo>
                  <a:lnTo>
                    <a:pt x="2279" y="1428"/>
                  </a:lnTo>
                  <a:lnTo>
                    <a:pt x="2283" y="1344"/>
                  </a:lnTo>
                  <a:lnTo>
                    <a:pt x="2283" y="1302"/>
                  </a:lnTo>
                  <a:lnTo>
                    <a:pt x="2283" y="1260"/>
                  </a:lnTo>
                  <a:lnTo>
                    <a:pt x="2279" y="1179"/>
                  </a:lnTo>
                  <a:lnTo>
                    <a:pt x="2275" y="1137"/>
                  </a:lnTo>
                  <a:lnTo>
                    <a:pt x="2272" y="1099"/>
                  </a:lnTo>
                  <a:lnTo>
                    <a:pt x="2266" y="1059"/>
                  </a:lnTo>
                  <a:lnTo>
                    <a:pt x="2258" y="1021"/>
                  </a:lnTo>
                  <a:lnTo>
                    <a:pt x="2254" y="1000"/>
                  </a:lnTo>
                  <a:lnTo>
                    <a:pt x="2253" y="990"/>
                  </a:lnTo>
                  <a:lnTo>
                    <a:pt x="2251" y="983"/>
                  </a:lnTo>
                  <a:lnTo>
                    <a:pt x="2247" y="964"/>
                  </a:lnTo>
                  <a:lnTo>
                    <a:pt x="2245" y="954"/>
                  </a:lnTo>
                  <a:lnTo>
                    <a:pt x="2241" y="945"/>
                  </a:lnTo>
                  <a:lnTo>
                    <a:pt x="2239" y="935"/>
                  </a:lnTo>
                  <a:lnTo>
                    <a:pt x="2237" y="926"/>
                  </a:lnTo>
                  <a:lnTo>
                    <a:pt x="2234" y="918"/>
                  </a:lnTo>
                  <a:lnTo>
                    <a:pt x="2232" y="909"/>
                  </a:lnTo>
                  <a:lnTo>
                    <a:pt x="2228" y="899"/>
                  </a:lnTo>
                  <a:lnTo>
                    <a:pt x="2226" y="890"/>
                  </a:lnTo>
                  <a:lnTo>
                    <a:pt x="2222" y="882"/>
                  </a:lnTo>
                  <a:lnTo>
                    <a:pt x="2220" y="873"/>
                  </a:lnTo>
                  <a:lnTo>
                    <a:pt x="2216" y="863"/>
                  </a:lnTo>
                  <a:lnTo>
                    <a:pt x="2215" y="855"/>
                  </a:lnTo>
                  <a:lnTo>
                    <a:pt x="2211" y="846"/>
                  </a:lnTo>
                  <a:lnTo>
                    <a:pt x="2207" y="838"/>
                  </a:lnTo>
                  <a:lnTo>
                    <a:pt x="2203" y="829"/>
                  </a:lnTo>
                  <a:lnTo>
                    <a:pt x="2201" y="821"/>
                  </a:lnTo>
                  <a:lnTo>
                    <a:pt x="2194" y="804"/>
                  </a:lnTo>
                  <a:lnTo>
                    <a:pt x="2190" y="796"/>
                  </a:lnTo>
                  <a:lnTo>
                    <a:pt x="2186" y="787"/>
                  </a:lnTo>
                  <a:lnTo>
                    <a:pt x="2182" y="779"/>
                  </a:lnTo>
                  <a:lnTo>
                    <a:pt x="2178" y="772"/>
                  </a:lnTo>
                  <a:lnTo>
                    <a:pt x="2175" y="762"/>
                  </a:lnTo>
                  <a:lnTo>
                    <a:pt x="2169" y="755"/>
                  </a:lnTo>
                  <a:lnTo>
                    <a:pt x="2165" y="747"/>
                  </a:lnTo>
                  <a:lnTo>
                    <a:pt x="2161" y="739"/>
                  </a:lnTo>
                  <a:lnTo>
                    <a:pt x="2156" y="732"/>
                  </a:lnTo>
                  <a:lnTo>
                    <a:pt x="2152" y="724"/>
                  </a:lnTo>
                  <a:lnTo>
                    <a:pt x="2142" y="709"/>
                  </a:lnTo>
                  <a:lnTo>
                    <a:pt x="2139" y="701"/>
                  </a:lnTo>
                  <a:lnTo>
                    <a:pt x="2133" y="694"/>
                  </a:lnTo>
                  <a:lnTo>
                    <a:pt x="2127" y="686"/>
                  </a:lnTo>
                  <a:lnTo>
                    <a:pt x="2123" y="679"/>
                  </a:lnTo>
                  <a:lnTo>
                    <a:pt x="2114" y="665"/>
                  </a:lnTo>
                  <a:lnTo>
                    <a:pt x="2104" y="654"/>
                  </a:lnTo>
                  <a:lnTo>
                    <a:pt x="2097" y="643"/>
                  </a:lnTo>
                  <a:lnTo>
                    <a:pt x="2087" y="629"/>
                  </a:lnTo>
                  <a:lnTo>
                    <a:pt x="2078" y="618"/>
                  </a:lnTo>
                  <a:lnTo>
                    <a:pt x="2070" y="606"/>
                  </a:lnTo>
                  <a:lnTo>
                    <a:pt x="2061" y="595"/>
                  </a:lnTo>
                  <a:lnTo>
                    <a:pt x="2051" y="585"/>
                  </a:lnTo>
                  <a:lnTo>
                    <a:pt x="2042" y="574"/>
                  </a:lnTo>
                  <a:lnTo>
                    <a:pt x="2034" y="563"/>
                  </a:lnTo>
                  <a:lnTo>
                    <a:pt x="2024" y="553"/>
                  </a:lnTo>
                  <a:lnTo>
                    <a:pt x="2015" y="542"/>
                  </a:lnTo>
                  <a:lnTo>
                    <a:pt x="2007" y="532"/>
                  </a:lnTo>
                  <a:lnTo>
                    <a:pt x="1998" y="523"/>
                  </a:lnTo>
                  <a:lnTo>
                    <a:pt x="1988" y="513"/>
                  </a:lnTo>
                  <a:lnTo>
                    <a:pt x="1979" y="502"/>
                  </a:lnTo>
                  <a:lnTo>
                    <a:pt x="1971" y="494"/>
                  </a:lnTo>
                  <a:lnTo>
                    <a:pt x="1962" y="485"/>
                  </a:lnTo>
                  <a:lnTo>
                    <a:pt x="1952" y="475"/>
                  </a:lnTo>
                  <a:lnTo>
                    <a:pt x="1943" y="466"/>
                  </a:lnTo>
                  <a:lnTo>
                    <a:pt x="1935" y="458"/>
                  </a:lnTo>
                  <a:lnTo>
                    <a:pt x="1926" y="449"/>
                  </a:lnTo>
                  <a:lnTo>
                    <a:pt x="1916" y="441"/>
                  </a:lnTo>
                  <a:lnTo>
                    <a:pt x="1907" y="432"/>
                  </a:lnTo>
                  <a:lnTo>
                    <a:pt x="1899" y="424"/>
                  </a:lnTo>
                  <a:lnTo>
                    <a:pt x="1890" y="416"/>
                  </a:lnTo>
                  <a:lnTo>
                    <a:pt x="1880" y="409"/>
                  </a:lnTo>
                  <a:lnTo>
                    <a:pt x="1871" y="401"/>
                  </a:lnTo>
                  <a:lnTo>
                    <a:pt x="1861" y="394"/>
                  </a:lnTo>
                  <a:lnTo>
                    <a:pt x="1853" y="386"/>
                  </a:lnTo>
                  <a:lnTo>
                    <a:pt x="1834" y="373"/>
                  </a:lnTo>
                  <a:lnTo>
                    <a:pt x="1817" y="359"/>
                  </a:lnTo>
                  <a:lnTo>
                    <a:pt x="1798" y="346"/>
                  </a:lnTo>
                  <a:lnTo>
                    <a:pt x="1781" y="333"/>
                  </a:lnTo>
                  <a:lnTo>
                    <a:pt x="1762" y="321"/>
                  </a:lnTo>
                  <a:lnTo>
                    <a:pt x="1745" y="310"/>
                  </a:lnTo>
                  <a:lnTo>
                    <a:pt x="1728" y="298"/>
                  </a:lnTo>
                  <a:lnTo>
                    <a:pt x="1709" y="289"/>
                  </a:lnTo>
                  <a:lnTo>
                    <a:pt x="1692" y="279"/>
                  </a:lnTo>
                  <a:lnTo>
                    <a:pt x="1675" y="270"/>
                  </a:lnTo>
                  <a:lnTo>
                    <a:pt x="1658" y="262"/>
                  </a:lnTo>
                  <a:lnTo>
                    <a:pt x="1639" y="253"/>
                  </a:lnTo>
                  <a:lnTo>
                    <a:pt x="1622" y="245"/>
                  </a:lnTo>
                  <a:lnTo>
                    <a:pt x="1604" y="238"/>
                  </a:lnTo>
                  <a:lnTo>
                    <a:pt x="1587" y="230"/>
                  </a:lnTo>
                  <a:lnTo>
                    <a:pt x="1553" y="219"/>
                  </a:lnTo>
                  <a:lnTo>
                    <a:pt x="1521" y="207"/>
                  </a:lnTo>
                  <a:lnTo>
                    <a:pt x="1487" y="198"/>
                  </a:lnTo>
                  <a:lnTo>
                    <a:pt x="1454" y="190"/>
                  </a:lnTo>
                  <a:lnTo>
                    <a:pt x="1424" y="183"/>
                  </a:lnTo>
                  <a:lnTo>
                    <a:pt x="1361" y="173"/>
                  </a:lnTo>
                  <a:lnTo>
                    <a:pt x="1304" y="167"/>
                  </a:lnTo>
                  <a:lnTo>
                    <a:pt x="1198" y="162"/>
                  </a:lnTo>
                  <a:lnTo>
                    <a:pt x="1108" y="165"/>
                  </a:lnTo>
                  <a:lnTo>
                    <a:pt x="998" y="173"/>
                  </a:lnTo>
                  <a:lnTo>
                    <a:pt x="888" y="192"/>
                  </a:lnTo>
                  <a:lnTo>
                    <a:pt x="831" y="205"/>
                  </a:lnTo>
                  <a:lnTo>
                    <a:pt x="802" y="215"/>
                  </a:lnTo>
                  <a:lnTo>
                    <a:pt x="774" y="224"/>
                  </a:lnTo>
                  <a:lnTo>
                    <a:pt x="747" y="234"/>
                  </a:lnTo>
                  <a:lnTo>
                    <a:pt x="719" y="247"/>
                  </a:lnTo>
                  <a:lnTo>
                    <a:pt x="690" y="259"/>
                  </a:lnTo>
                  <a:lnTo>
                    <a:pt x="662" y="274"/>
                  </a:lnTo>
                  <a:lnTo>
                    <a:pt x="633" y="289"/>
                  </a:lnTo>
                  <a:lnTo>
                    <a:pt x="620" y="297"/>
                  </a:lnTo>
                  <a:lnTo>
                    <a:pt x="605" y="306"/>
                  </a:lnTo>
                  <a:lnTo>
                    <a:pt x="591" y="316"/>
                  </a:lnTo>
                  <a:lnTo>
                    <a:pt x="576" y="325"/>
                  </a:lnTo>
                  <a:lnTo>
                    <a:pt x="563" y="335"/>
                  </a:lnTo>
                  <a:lnTo>
                    <a:pt x="550" y="344"/>
                  </a:lnTo>
                  <a:lnTo>
                    <a:pt x="534" y="354"/>
                  </a:lnTo>
                  <a:lnTo>
                    <a:pt x="521" y="365"/>
                  </a:lnTo>
                  <a:lnTo>
                    <a:pt x="508" y="376"/>
                  </a:lnTo>
                  <a:lnTo>
                    <a:pt x="493" y="388"/>
                  </a:lnTo>
                  <a:lnTo>
                    <a:pt x="479" y="401"/>
                  </a:lnTo>
                  <a:lnTo>
                    <a:pt x="466" y="413"/>
                  </a:lnTo>
                  <a:lnTo>
                    <a:pt x="453" y="426"/>
                  </a:lnTo>
                  <a:lnTo>
                    <a:pt x="438" y="439"/>
                  </a:lnTo>
                  <a:lnTo>
                    <a:pt x="424" y="452"/>
                  </a:lnTo>
                  <a:lnTo>
                    <a:pt x="411" y="468"/>
                  </a:lnTo>
                  <a:lnTo>
                    <a:pt x="398" y="481"/>
                  </a:lnTo>
                  <a:lnTo>
                    <a:pt x="384" y="496"/>
                  </a:lnTo>
                  <a:lnTo>
                    <a:pt x="377" y="504"/>
                  </a:lnTo>
                  <a:lnTo>
                    <a:pt x="369" y="511"/>
                  </a:lnTo>
                  <a:lnTo>
                    <a:pt x="363" y="521"/>
                  </a:lnTo>
                  <a:lnTo>
                    <a:pt x="356" y="528"/>
                  </a:lnTo>
                  <a:lnTo>
                    <a:pt x="350" y="536"/>
                  </a:lnTo>
                  <a:lnTo>
                    <a:pt x="342" y="546"/>
                  </a:lnTo>
                  <a:lnTo>
                    <a:pt x="337" y="553"/>
                  </a:lnTo>
                  <a:lnTo>
                    <a:pt x="329" y="561"/>
                  </a:lnTo>
                  <a:lnTo>
                    <a:pt x="323" y="570"/>
                  </a:lnTo>
                  <a:lnTo>
                    <a:pt x="316" y="580"/>
                  </a:lnTo>
                  <a:lnTo>
                    <a:pt x="310" y="587"/>
                  </a:lnTo>
                  <a:lnTo>
                    <a:pt x="303" y="597"/>
                  </a:lnTo>
                  <a:lnTo>
                    <a:pt x="297" y="606"/>
                  </a:lnTo>
                  <a:lnTo>
                    <a:pt x="289" y="616"/>
                  </a:lnTo>
                  <a:lnTo>
                    <a:pt x="284" y="625"/>
                  </a:lnTo>
                  <a:lnTo>
                    <a:pt x="276" y="635"/>
                  </a:lnTo>
                  <a:lnTo>
                    <a:pt x="270" y="644"/>
                  </a:lnTo>
                  <a:lnTo>
                    <a:pt x="263" y="654"/>
                  </a:lnTo>
                  <a:lnTo>
                    <a:pt x="257" y="663"/>
                  </a:lnTo>
                  <a:lnTo>
                    <a:pt x="251" y="675"/>
                  </a:lnTo>
                  <a:lnTo>
                    <a:pt x="244" y="684"/>
                  </a:lnTo>
                  <a:lnTo>
                    <a:pt x="238" y="694"/>
                  </a:lnTo>
                  <a:lnTo>
                    <a:pt x="230" y="705"/>
                  </a:lnTo>
                  <a:lnTo>
                    <a:pt x="225" y="717"/>
                  </a:lnTo>
                  <a:lnTo>
                    <a:pt x="219" y="726"/>
                  </a:lnTo>
                  <a:lnTo>
                    <a:pt x="211" y="738"/>
                  </a:lnTo>
                  <a:lnTo>
                    <a:pt x="206" y="749"/>
                  </a:lnTo>
                  <a:lnTo>
                    <a:pt x="202" y="762"/>
                  </a:lnTo>
                  <a:lnTo>
                    <a:pt x="196" y="774"/>
                  </a:lnTo>
                  <a:lnTo>
                    <a:pt x="190" y="787"/>
                  </a:lnTo>
                  <a:lnTo>
                    <a:pt x="187" y="800"/>
                  </a:lnTo>
                  <a:lnTo>
                    <a:pt x="181" y="814"/>
                  </a:lnTo>
                  <a:lnTo>
                    <a:pt x="177" y="827"/>
                  </a:lnTo>
                  <a:lnTo>
                    <a:pt x="173" y="840"/>
                  </a:lnTo>
                  <a:lnTo>
                    <a:pt x="170" y="855"/>
                  </a:lnTo>
                  <a:lnTo>
                    <a:pt x="168" y="871"/>
                  </a:lnTo>
                  <a:lnTo>
                    <a:pt x="160" y="899"/>
                  </a:lnTo>
                  <a:lnTo>
                    <a:pt x="156" y="931"/>
                  </a:lnTo>
                  <a:lnTo>
                    <a:pt x="152" y="964"/>
                  </a:lnTo>
                  <a:lnTo>
                    <a:pt x="149" y="998"/>
                  </a:lnTo>
                  <a:lnTo>
                    <a:pt x="145" y="1066"/>
                  </a:lnTo>
                  <a:lnTo>
                    <a:pt x="143" y="1141"/>
                  </a:lnTo>
                  <a:lnTo>
                    <a:pt x="145" y="1217"/>
                  </a:lnTo>
                  <a:lnTo>
                    <a:pt x="151" y="1295"/>
                  </a:lnTo>
                  <a:lnTo>
                    <a:pt x="154" y="1334"/>
                  </a:lnTo>
                  <a:lnTo>
                    <a:pt x="158" y="1374"/>
                  </a:lnTo>
                  <a:lnTo>
                    <a:pt x="162" y="1416"/>
                  </a:lnTo>
                  <a:lnTo>
                    <a:pt x="168" y="1456"/>
                  </a:lnTo>
                  <a:lnTo>
                    <a:pt x="173" y="1498"/>
                  </a:lnTo>
                  <a:lnTo>
                    <a:pt x="179" y="1540"/>
                  </a:lnTo>
                  <a:lnTo>
                    <a:pt x="185" y="1582"/>
                  </a:lnTo>
                  <a:lnTo>
                    <a:pt x="192" y="1623"/>
                  </a:lnTo>
                  <a:lnTo>
                    <a:pt x="200" y="1665"/>
                  </a:lnTo>
                  <a:lnTo>
                    <a:pt x="208" y="1707"/>
                  </a:lnTo>
                  <a:lnTo>
                    <a:pt x="215" y="1749"/>
                  </a:lnTo>
                  <a:lnTo>
                    <a:pt x="223" y="1791"/>
                  </a:lnTo>
                  <a:lnTo>
                    <a:pt x="227" y="1812"/>
                  </a:lnTo>
                  <a:lnTo>
                    <a:pt x="230" y="1821"/>
                  </a:lnTo>
                  <a:lnTo>
                    <a:pt x="232" y="1832"/>
                  </a:lnTo>
                  <a:lnTo>
                    <a:pt x="234" y="1842"/>
                  </a:lnTo>
                  <a:lnTo>
                    <a:pt x="236" y="1851"/>
                  </a:lnTo>
                  <a:lnTo>
                    <a:pt x="238" y="1863"/>
                  </a:lnTo>
                  <a:lnTo>
                    <a:pt x="240" y="1872"/>
                  </a:lnTo>
                  <a:lnTo>
                    <a:pt x="242" y="1884"/>
                  </a:lnTo>
                  <a:lnTo>
                    <a:pt x="246" y="1893"/>
                  </a:lnTo>
                  <a:lnTo>
                    <a:pt x="247" y="1903"/>
                  </a:lnTo>
                  <a:lnTo>
                    <a:pt x="249" y="1914"/>
                  </a:lnTo>
                  <a:lnTo>
                    <a:pt x="251" y="1924"/>
                  </a:lnTo>
                  <a:lnTo>
                    <a:pt x="253" y="1933"/>
                  </a:lnTo>
                  <a:lnTo>
                    <a:pt x="255" y="1945"/>
                  </a:lnTo>
                  <a:lnTo>
                    <a:pt x="259" y="1954"/>
                  </a:lnTo>
                  <a:lnTo>
                    <a:pt x="261" y="1964"/>
                  </a:lnTo>
                  <a:lnTo>
                    <a:pt x="263" y="1973"/>
                  </a:lnTo>
                  <a:lnTo>
                    <a:pt x="265" y="1985"/>
                  </a:lnTo>
                  <a:lnTo>
                    <a:pt x="268" y="1994"/>
                  </a:lnTo>
                  <a:lnTo>
                    <a:pt x="270" y="2004"/>
                  </a:lnTo>
                  <a:lnTo>
                    <a:pt x="272" y="2013"/>
                  </a:lnTo>
                  <a:lnTo>
                    <a:pt x="274" y="2023"/>
                  </a:lnTo>
                  <a:lnTo>
                    <a:pt x="276" y="2032"/>
                  </a:lnTo>
                  <a:lnTo>
                    <a:pt x="280" y="2043"/>
                  </a:lnTo>
                  <a:lnTo>
                    <a:pt x="282" y="2053"/>
                  </a:lnTo>
                  <a:lnTo>
                    <a:pt x="284" y="2062"/>
                  </a:lnTo>
                  <a:lnTo>
                    <a:pt x="285" y="2072"/>
                  </a:lnTo>
                  <a:lnTo>
                    <a:pt x="289" y="2081"/>
                  </a:lnTo>
                  <a:lnTo>
                    <a:pt x="291" y="2091"/>
                  </a:lnTo>
                  <a:lnTo>
                    <a:pt x="293" y="2100"/>
                  </a:lnTo>
                  <a:lnTo>
                    <a:pt x="295" y="2110"/>
                  </a:lnTo>
                  <a:lnTo>
                    <a:pt x="301" y="2129"/>
                  </a:lnTo>
                  <a:lnTo>
                    <a:pt x="303" y="2138"/>
                  </a:lnTo>
                  <a:lnTo>
                    <a:pt x="304" y="2148"/>
                  </a:lnTo>
                  <a:lnTo>
                    <a:pt x="308" y="2157"/>
                  </a:lnTo>
                  <a:lnTo>
                    <a:pt x="310" y="2165"/>
                  </a:lnTo>
                  <a:lnTo>
                    <a:pt x="312" y="2175"/>
                  </a:lnTo>
                  <a:lnTo>
                    <a:pt x="314" y="2184"/>
                  </a:lnTo>
                  <a:lnTo>
                    <a:pt x="318" y="2194"/>
                  </a:lnTo>
                  <a:lnTo>
                    <a:pt x="320" y="2201"/>
                  </a:lnTo>
                  <a:lnTo>
                    <a:pt x="322" y="2211"/>
                  </a:lnTo>
                  <a:lnTo>
                    <a:pt x="323" y="2220"/>
                  </a:lnTo>
                  <a:lnTo>
                    <a:pt x="329" y="2237"/>
                  </a:lnTo>
                  <a:lnTo>
                    <a:pt x="331" y="2247"/>
                  </a:lnTo>
                  <a:lnTo>
                    <a:pt x="333" y="2254"/>
                  </a:lnTo>
                  <a:lnTo>
                    <a:pt x="337" y="2264"/>
                  </a:lnTo>
                  <a:lnTo>
                    <a:pt x="339" y="2272"/>
                  </a:lnTo>
                  <a:lnTo>
                    <a:pt x="341" y="2281"/>
                  </a:lnTo>
                  <a:lnTo>
                    <a:pt x="342" y="2289"/>
                  </a:lnTo>
                  <a:lnTo>
                    <a:pt x="346" y="2298"/>
                  </a:lnTo>
                  <a:lnTo>
                    <a:pt x="348" y="2306"/>
                  </a:lnTo>
                  <a:lnTo>
                    <a:pt x="350" y="2313"/>
                  </a:lnTo>
                  <a:lnTo>
                    <a:pt x="352" y="2323"/>
                  </a:lnTo>
                  <a:lnTo>
                    <a:pt x="356" y="2338"/>
                  </a:lnTo>
                  <a:lnTo>
                    <a:pt x="360" y="2346"/>
                  </a:lnTo>
                  <a:lnTo>
                    <a:pt x="361" y="2355"/>
                  </a:lnTo>
                  <a:lnTo>
                    <a:pt x="363" y="2363"/>
                  </a:lnTo>
                  <a:lnTo>
                    <a:pt x="365" y="2370"/>
                  </a:lnTo>
                  <a:lnTo>
                    <a:pt x="369" y="2386"/>
                  </a:lnTo>
                  <a:lnTo>
                    <a:pt x="373" y="2393"/>
                  </a:lnTo>
                  <a:lnTo>
                    <a:pt x="375" y="2401"/>
                  </a:lnTo>
                  <a:lnTo>
                    <a:pt x="379" y="2414"/>
                  </a:lnTo>
                  <a:lnTo>
                    <a:pt x="382" y="2429"/>
                  </a:lnTo>
                  <a:lnTo>
                    <a:pt x="386" y="2445"/>
                  </a:lnTo>
                  <a:lnTo>
                    <a:pt x="390" y="2458"/>
                  </a:lnTo>
                  <a:lnTo>
                    <a:pt x="396" y="2471"/>
                  </a:lnTo>
                  <a:lnTo>
                    <a:pt x="400" y="2484"/>
                  </a:lnTo>
                  <a:lnTo>
                    <a:pt x="403" y="2498"/>
                  </a:lnTo>
                  <a:lnTo>
                    <a:pt x="407" y="2509"/>
                  </a:lnTo>
                  <a:lnTo>
                    <a:pt x="409" y="2522"/>
                  </a:lnTo>
                  <a:lnTo>
                    <a:pt x="413" y="2534"/>
                  </a:lnTo>
                  <a:lnTo>
                    <a:pt x="417" y="2545"/>
                  </a:lnTo>
                  <a:lnTo>
                    <a:pt x="420" y="2557"/>
                  </a:lnTo>
                  <a:lnTo>
                    <a:pt x="424" y="2566"/>
                  </a:lnTo>
                  <a:lnTo>
                    <a:pt x="426" y="2578"/>
                  </a:lnTo>
                  <a:lnTo>
                    <a:pt x="430" y="2587"/>
                  </a:lnTo>
                  <a:lnTo>
                    <a:pt x="434" y="2597"/>
                  </a:lnTo>
                  <a:lnTo>
                    <a:pt x="436" y="2604"/>
                  </a:lnTo>
                  <a:lnTo>
                    <a:pt x="439" y="2614"/>
                  </a:lnTo>
                  <a:lnTo>
                    <a:pt x="441" y="2621"/>
                  </a:lnTo>
                  <a:lnTo>
                    <a:pt x="445" y="2636"/>
                  </a:lnTo>
                  <a:lnTo>
                    <a:pt x="451" y="2650"/>
                  </a:lnTo>
                  <a:lnTo>
                    <a:pt x="455" y="2661"/>
                  </a:lnTo>
                  <a:lnTo>
                    <a:pt x="457" y="2671"/>
                  </a:lnTo>
                  <a:lnTo>
                    <a:pt x="462" y="2684"/>
                  </a:lnTo>
                  <a:lnTo>
                    <a:pt x="462" y="2688"/>
                  </a:lnTo>
                  <a:lnTo>
                    <a:pt x="388" y="2726"/>
                  </a:lnTo>
                  <a:close/>
                </a:path>
              </a:pathLst>
            </a:custGeom>
            <a:solidFill>
              <a:srgbClr val="7C4C1C"/>
            </a:solidFill>
            <a:ln w="9525">
              <a:noFill/>
              <a:miter lim="800000"/>
              <a:headEnd/>
              <a:tailEnd/>
            </a:ln>
          </p:spPr>
          <p:txBody>
            <a:bodyPr/>
            <a:lstStyle/>
            <a:p>
              <a:endParaRPr lang="en-AU">
                <a:latin typeface="Calibri" pitchFamily="34" charset="0"/>
              </a:endParaRPr>
            </a:p>
          </p:txBody>
        </p:sp>
        <p:sp>
          <p:nvSpPr>
            <p:cNvPr id="44039" name="Freeform 8"/>
            <p:cNvSpPr>
              <a:spLocks/>
            </p:cNvSpPr>
            <p:nvPr/>
          </p:nvSpPr>
          <p:spPr bwMode="auto">
            <a:xfrm>
              <a:off x="4038" y="2810"/>
              <a:ext cx="65" cy="162"/>
            </a:xfrm>
            <a:custGeom>
              <a:avLst/>
              <a:gdLst>
                <a:gd name="T0" fmla="*/ 0 w 131"/>
                <a:gd name="T1" fmla="*/ 1 h 323"/>
                <a:gd name="T2" fmla="*/ 0 w 131"/>
                <a:gd name="T3" fmla="*/ 3 h 323"/>
                <a:gd name="T4" fmla="*/ 1 w 131"/>
                <a:gd name="T5" fmla="*/ 3 h 323"/>
                <a:gd name="T6" fmla="*/ 0 w 131"/>
                <a:gd name="T7" fmla="*/ 0 h 323"/>
                <a:gd name="T8" fmla="*/ 0 w 131"/>
                <a:gd name="T9" fmla="*/ 1 h 323"/>
                <a:gd name="T10" fmla="*/ 0 w 131"/>
                <a:gd name="T11" fmla="*/ 1 h 323"/>
                <a:gd name="T12" fmla="*/ 0 60000 65536"/>
                <a:gd name="T13" fmla="*/ 0 60000 65536"/>
                <a:gd name="T14" fmla="*/ 0 60000 65536"/>
                <a:gd name="T15" fmla="*/ 0 60000 65536"/>
                <a:gd name="T16" fmla="*/ 0 60000 65536"/>
                <a:gd name="T17" fmla="*/ 0 60000 65536"/>
                <a:gd name="T18" fmla="*/ 0 w 131"/>
                <a:gd name="T19" fmla="*/ 0 h 323"/>
                <a:gd name="T20" fmla="*/ 131 w 131"/>
                <a:gd name="T21" fmla="*/ 323 h 323"/>
              </a:gdLst>
              <a:ahLst/>
              <a:cxnLst>
                <a:cxn ang="T12">
                  <a:pos x="T0" y="T1"/>
                </a:cxn>
                <a:cxn ang="T13">
                  <a:pos x="T2" y="T3"/>
                </a:cxn>
                <a:cxn ang="T14">
                  <a:pos x="T4" y="T5"/>
                </a:cxn>
                <a:cxn ang="T15">
                  <a:pos x="T6" y="T7"/>
                </a:cxn>
                <a:cxn ang="T16">
                  <a:pos x="T8" y="T9"/>
                </a:cxn>
                <a:cxn ang="T17">
                  <a:pos x="T10" y="T11"/>
                </a:cxn>
              </a:cxnLst>
              <a:rect l="T18" t="T19" r="T20" b="T21"/>
              <a:pathLst>
                <a:path w="131" h="323">
                  <a:moveTo>
                    <a:pt x="0" y="27"/>
                  </a:moveTo>
                  <a:lnTo>
                    <a:pt x="103" y="323"/>
                  </a:lnTo>
                  <a:lnTo>
                    <a:pt x="131" y="314"/>
                  </a:lnTo>
                  <a:lnTo>
                    <a:pt x="33" y="0"/>
                  </a:lnTo>
                  <a:lnTo>
                    <a:pt x="0" y="27"/>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40" name="Freeform 9"/>
            <p:cNvSpPr>
              <a:spLocks/>
            </p:cNvSpPr>
            <p:nvPr/>
          </p:nvSpPr>
          <p:spPr bwMode="auto">
            <a:xfrm>
              <a:off x="4030" y="2962"/>
              <a:ext cx="986" cy="474"/>
            </a:xfrm>
            <a:custGeom>
              <a:avLst/>
              <a:gdLst>
                <a:gd name="T0" fmla="*/ 0 w 1973"/>
                <a:gd name="T1" fmla="*/ 0 h 949"/>
                <a:gd name="T2" fmla="*/ 0 w 1973"/>
                <a:gd name="T3" fmla="*/ 0 h 949"/>
                <a:gd name="T4" fmla="*/ 0 w 1973"/>
                <a:gd name="T5" fmla="*/ 0 h 949"/>
                <a:gd name="T6" fmla="*/ 0 w 1973"/>
                <a:gd name="T7" fmla="*/ 0 h 949"/>
                <a:gd name="T8" fmla="*/ 0 w 1973"/>
                <a:gd name="T9" fmla="*/ 1 h 949"/>
                <a:gd name="T10" fmla="*/ 0 w 1973"/>
                <a:gd name="T11" fmla="*/ 1 h 949"/>
                <a:gd name="T12" fmla="*/ 0 w 1973"/>
                <a:gd name="T13" fmla="*/ 1 h 949"/>
                <a:gd name="T14" fmla="*/ 0 w 1973"/>
                <a:gd name="T15" fmla="*/ 2 h 949"/>
                <a:gd name="T16" fmla="*/ 0 w 1973"/>
                <a:gd name="T17" fmla="*/ 3 h 949"/>
                <a:gd name="T18" fmla="*/ 0 w 1973"/>
                <a:gd name="T19" fmla="*/ 3 h 949"/>
                <a:gd name="T20" fmla="*/ 0 w 1973"/>
                <a:gd name="T21" fmla="*/ 4 h 949"/>
                <a:gd name="T22" fmla="*/ 0 w 1973"/>
                <a:gd name="T23" fmla="*/ 4 h 949"/>
                <a:gd name="T24" fmla="*/ 0 w 1973"/>
                <a:gd name="T25" fmla="*/ 4 h 949"/>
                <a:gd name="T26" fmla="*/ 0 w 1973"/>
                <a:gd name="T27" fmla="*/ 4 h 949"/>
                <a:gd name="T28" fmla="*/ 0 w 1973"/>
                <a:gd name="T29" fmla="*/ 5 h 949"/>
                <a:gd name="T30" fmla="*/ 0 w 1973"/>
                <a:gd name="T31" fmla="*/ 5 h 949"/>
                <a:gd name="T32" fmla="*/ 1 w 1973"/>
                <a:gd name="T33" fmla="*/ 5 h 949"/>
                <a:gd name="T34" fmla="*/ 1 w 1973"/>
                <a:gd name="T35" fmla="*/ 6 h 949"/>
                <a:gd name="T36" fmla="*/ 2 w 1973"/>
                <a:gd name="T37" fmla="*/ 6 h 949"/>
                <a:gd name="T38" fmla="*/ 2 w 1973"/>
                <a:gd name="T39" fmla="*/ 6 h 949"/>
                <a:gd name="T40" fmla="*/ 3 w 1973"/>
                <a:gd name="T41" fmla="*/ 6 h 949"/>
                <a:gd name="T42" fmla="*/ 3 w 1973"/>
                <a:gd name="T43" fmla="*/ 6 h 949"/>
                <a:gd name="T44" fmla="*/ 4 w 1973"/>
                <a:gd name="T45" fmla="*/ 7 h 949"/>
                <a:gd name="T46" fmla="*/ 6 w 1973"/>
                <a:gd name="T47" fmla="*/ 7 h 949"/>
                <a:gd name="T48" fmla="*/ 10 w 1973"/>
                <a:gd name="T49" fmla="*/ 7 h 949"/>
                <a:gd name="T50" fmla="*/ 11 w 1973"/>
                <a:gd name="T51" fmla="*/ 6 h 949"/>
                <a:gd name="T52" fmla="*/ 12 w 1973"/>
                <a:gd name="T53" fmla="*/ 6 h 949"/>
                <a:gd name="T54" fmla="*/ 13 w 1973"/>
                <a:gd name="T55" fmla="*/ 6 h 949"/>
                <a:gd name="T56" fmla="*/ 13 w 1973"/>
                <a:gd name="T57" fmla="*/ 6 h 949"/>
                <a:gd name="T58" fmla="*/ 14 w 1973"/>
                <a:gd name="T59" fmla="*/ 5 h 949"/>
                <a:gd name="T60" fmla="*/ 14 w 1973"/>
                <a:gd name="T61" fmla="*/ 5 h 949"/>
                <a:gd name="T62" fmla="*/ 14 w 1973"/>
                <a:gd name="T63" fmla="*/ 5 h 949"/>
                <a:gd name="T64" fmla="*/ 14 w 1973"/>
                <a:gd name="T65" fmla="*/ 4 h 949"/>
                <a:gd name="T66" fmla="*/ 15 w 1973"/>
                <a:gd name="T67" fmla="*/ 4 h 949"/>
                <a:gd name="T68" fmla="*/ 15 w 1973"/>
                <a:gd name="T69" fmla="*/ 4 h 949"/>
                <a:gd name="T70" fmla="*/ 15 w 1973"/>
                <a:gd name="T71" fmla="*/ 3 h 949"/>
                <a:gd name="T72" fmla="*/ 15 w 1973"/>
                <a:gd name="T73" fmla="*/ 2 h 949"/>
                <a:gd name="T74" fmla="*/ 15 w 1973"/>
                <a:gd name="T75" fmla="*/ 1 h 949"/>
                <a:gd name="T76" fmla="*/ 15 w 1973"/>
                <a:gd name="T77" fmla="*/ 1 h 949"/>
                <a:gd name="T78" fmla="*/ 15 w 1973"/>
                <a:gd name="T79" fmla="*/ 1 h 949"/>
                <a:gd name="T80" fmla="*/ 15 w 1973"/>
                <a:gd name="T81" fmla="*/ 1 h 949"/>
                <a:gd name="T82" fmla="*/ 14 w 1973"/>
                <a:gd name="T83" fmla="*/ 0 h 949"/>
                <a:gd name="T84" fmla="*/ 14 w 1973"/>
                <a:gd name="T85" fmla="*/ 0 h 949"/>
                <a:gd name="T86" fmla="*/ 14 w 1973"/>
                <a:gd name="T87" fmla="*/ 0 h 949"/>
                <a:gd name="T88" fmla="*/ 14 w 1973"/>
                <a:gd name="T89" fmla="*/ 0 h 949"/>
                <a:gd name="T90" fmla="*/ 14 w 1973"/>
                <a:gd name="T91" fmla="*/ 0 h 949"/>
                <a:gd name="T92" fmla="*/ 13 w 1973"/>
                <a:gd name="T93" fmla="*/ 0 h 949"/>
                <a:gd name="T94" fmla="*/ 13 w 1973"/>
                <a:gd name="T95" fmla="*/ 0 h 949"/>
                <a:gd name="T96" fmla="*/ 12 w 1973"/>
                <a:gd name="T97" fmla="*/ 0 h 949"/>
                <a:gd name="T98" fmla="*/ 11 w 1973"/>
                <a:gd name="T99" fmla="*/ 1 h 949"/>
                <a:gd name="T100" fmla="*/ 10 w 1973"/>
                <a:gd name="T101" fmla="*/ 1 h 949"/>
                <a:gd name="T102" fmla="*/ 10 w 1973"/>
                <a:gd name="T103" fmla="*/ 1 h 949"/>
                <a:gd name="T104" fmla="*/ 8 w 1973"/>
                <a:gd name="T105" fmla="*/ 1 h 949"/>
                <a:gd name="T106" fmla="*/ 6 w 1973"/>
                <a:gd name="T107" fmla="*/ 1 h 949"/>
                <a:gd name="T108" fmla="*/ 4 w 1973"/>
                <a:gd name="T109" fmla="*/ 1 h 949"/>
                <a:gd name="T110" fmla="*/ 4 w 1973"/>
                <a:gd name="T111" fmla="*/ 1 h 949"/>
                <a:gd name="T112" fmla="*/ 3 w 1973"/>
                <a:gd name="T113" fmla="*/ 1 h 949"/>
                <a:gd name="T114" fmla="*/ 2 w 1973"/>
                <a:gd name="T115" fmla="*/ 0 h 949"/>
                <a:gd name="T116" fmla="*/ 1 w 1973"/>
                <a:gd name="T117" fmla="*/ 0 h 949"/>
                <a:gd name="T118" fmla="*/ 1 w 1973"/>
                <a:gd name="T119" fmla="*/ 0 h 949"/>
                <a:gd name="T120" fmla="*/ 0 w 1973"/>
                <a:gd name="T121" fmla="*/ 0 h 94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73"/>
                <a:gd name="T184" fmla="*/ 0 h 949"/>
                <a:gd name="T185" fmla="*/ 1973 w 1973"/>
                <a:gd name="T186" fmla="*/ 949 h 94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73" h="949">
                  <a:moveTo>
                    <a:pt x="103" y="13"/>
                  </a:moveTo>
                  <a:lnTo>
                    <a:pt x="99" y="19"/>
                  </a:lnTo>
                  <a:lnTo>
                    <a:pt x="91" y="34"/>
                  </a:lnTo>
                  <a:lnTo>
                    <a:pt x="87" y="44"/>
                  </a:lnTo>
                  <a:lnTo>
                    <a:pt x="80" y="57"/>
                  </a:lnTo>
                  <a:lnTo>
                    <a:pt x="74" y="72"/>
                  </a:lnTo>
                  <a:lnTo>
                    <a:pt x="70" y="80"/>
                  </a:lnTo>
                  <a:lnTo>
                    <a:pt x="67" y="88"/>
                  </a:lnTo>
                  <a:lnTo>
                    <a:pt x="63" y="97"/>
                  </a:lnTo>
                  <a:lnTo>
                    <a:pt x="59" y="107"/>
                  </a:lnTo>
                  <a:lnTo>
                    <a:pt x="55" y="116"/>
                  </a:lnTo>
                  <a:lnTo>
                    <a:pt x="51" y="126"/>
                  </a:lnTo>
                  <a:lnTo>
                    <a:pt x="48" y="135"/>
                  </a:lnTo>
                  <a:lnTo>
                    <a:pt x="44" y="147"/>
                  </a:lnTo>
                  <a:lnTo>
                    <a:pt x="40" y="158"/>
                  </a:lnTo>
                  <a:lnTo>
                    <a:pt x="38" y="169"/>
                  </a:lnTo>
                  <a:lnTo>
                    <a:pt x="34" y="181"/>
                  </a:lnTo>
                  <a:lnTo>
                    <a:pt x="30" y="192"/>
                  </a:lnTo>
                  <a:lnTo>
                    <a:pt x="27" y="205"/>
                  </a:lnTo>
                  <a:lnTo>
                    <a:pt x="23" y="217"/>
                  </a:lnTo>
                  <a:lnTo>
                    <a:pt x="21" y="230"/>
                  </a:lnTo>
                  <a:lnTo>
                    <a:pt x="17" y="243"/>
                  </a:lnTo>
                  <a:lnTo>
                    <a:pt x="13" y="257"/>
                  </a:lnTo>
                  <a:lnTo>
                    <a:pt x="11" y="270"/>
                  </a:lnTo>
                  <a:lnTo>
                    <a:pt x="4" y="325"/>
                  </a:lnTo>
                  <a:lnTo>
                    <a:pt x="0" y="382"/>
                  </a:lnTo>
                  <a:lnTo>
                    <a:pt x="2" y="441"/>
                  </a:lnTo>
                  <a:lnTo>
                    <a:pt x="6" y="472"/>
                  </a:lnTo>
                  <a:lnTo>
                    <a:pt x="11" y="500"/>
                  </a:lnTo>
                  <a:lnTo>
                    <a:pt x="13" y="508"/>
                  </a:lnTo>
                  <a:lnTo>
                    <a:pt x="15" y="515"/>
                  </a:lnTo>
                  <a:lnTo>
                    <a:pt x="17" y="523"/>
                  </a:lnTo>
                  <a:lnTo>
                    <a:pt x="19" y="530"/>
                  </a:lnTo>
                  <a:lnTo>
                    <a:pt x="23" y="538"/>
                  </a:lnTo>
                  <a:lnTo>
                    <a:pt x="25" y="544"/>
                  </a:lnTo>
                  <a:lnTo>
                    <a:pt x="27" y="551"/>
                  </a:lnTo>
                  <a:lnTo>
                    <a:pt x="30" y="559"/>
                  </a:lnTo>
                  <a:lnTo>
                    <a:pt x="32" y="567"/>
                  </a:lnTo>
                  <a:lnTo>
                    <a:pt x="36" y="574"/>
                  </a:lnTo>
                  <a:lnTo>
                    <a:pt x="42" y="588"/>
                  </a:lnTo>
                  <a:lnTo>
                    <a:pt x="49" y="603"/>
                  </a:lnTo>
                  <a:lnTo>
                    <a:pt x="57" y="616"/>
                  </a:lnTo>
                  <a:lnTo>
                    <a:pt x="65" y="631"/>
                  </a:lnTo>
                  <a:lnTo>
                    <a:pt x="74" y="645"/>
                  </a:lnTo>
                  <a:lnTo>
                    <a:pt x="84" y="658"/>
                  </a:lnTo>
                  <a:lnTo>
                    <a:pt x="95" y="671"/>
                  </a:lnTo>
                  <a:lnTo>
                    <a:pt x="106" y="684"/>
                  </a:lnTo>
                  <a:lnTo>
                    <a:pt x="118" y="698"/>
                  </a:lnTo>
                  <a:lnTo>
                    <a:pt x="131" y="709"/>
                  </a:lnTo>
                  <a:lnTo>
                    <a:pt x="145" y="722"/>
                  </a:lnTo>
                  <a:lnTo>
                    <a:pt x="160" y="734"/>
                  </a:lnTo>
                  <a:lnTo>
                    <a:pt x="175" y="745"/>
                  </a:lnTo>
                  <a:lnTo>
                    <a:pt x="190" y="757"/>
                  </a:lnTo>
                  <a:lnTo>
                    <a:pt x="207" y="768"/>
                  </a:lnTo>
                  <a:lnTo>
                    <a:pt x="224" y="780"/>
                  </a:lnTo>
                  <a:lnTo>
                    <a:pt x="243" y="791"/>
                  </a:lnTo>
                  <a:lnTo>
                    <a:pt x="262" y="800"/>
                  </a:lnTo>
                  <a:lnTo>
                    <a:pt x="281" y="810"/>
                  </a:lnTo>
                  <a:lnTo>
                    <a:pt x="302" y="821"/>
                  </a:lnTo>
                  <a:lnTo>
                    <a:pt x="323" y="829"/>
                  </a:lnTo>
                  <a:lnTo>
                    <a:pt x="346" y="838"/>
                  </a:lnTo>
                  <a:lnTo>
                    <a:pt x="369" y="848"/>
                  </a:lnTo>
                  <a:lnTo>
                    <a:pt x="392" y="856"/>
                  </a:lnTo>
                  <a:lnTo>
                    <a:pt x="414" y="863"/>
                  </a:lnTo>
                  <a:lnTo>
                    <a:pt x="439" y="873"/>
                  </a:lnTo>
                  <a:lnTo>
                    <a:pt x="464" y="878"/>
                  </a:lnTo>
                  <a:lnTo>
                    <a:pt x="513" y="894"/>
                  </a:lnTo>
                  <a:lnTo>
                    <a:pt x="566" y="905"/>
                  </a:lnTo>
                  <a:lnTo>
                    <a:pt x="620" y="916"/>
                  </a:lnTo>
                  <a:lnTo>
                    <a:pt x="675" y="926"/>
                  </a:lnTo>
                  <a:lnTo>
                    <a:pt x="732" y="933"/>
                  </a:lnTo>
                  <a:lnTo>
                    <a:pt x="789" y="941"/>
                  </a:lnTo>
                  <a:lnTo>
                    <a:pt x="905" y="949"/>
                  </a:lnTo>
                  <a:lnTo>
                    <a:pt x="1142" y="947"/>
                  </a:lnTo>
                  <a:lnTo>
                    <a:pt x="1370" y="916"/>
                  </a:lnTo>
                  <a:lnTo>
                    <a:pt x="1425" y="905"/>
                  </a:lnTo>
                  <a:lnTo>
                    <a:pt x="1479" y="892"/>
                  </a:lnTo>
                  <a:lnTo>
                    <a:pt x="1530" y="876"/>
                  </a:lnTo>
                  <a:lnTo>
                    <a:pt x="1555" y="869"/>
                  </a:lnTo>
                  <a:lnTo>
                    <a:pt x="1579" y="859"/>
                  </a:lnTo>
                  <a:lnTo>
                    <a:pt x="1604" y="850"/>
                  </a:lnTo>
                  <a:lnTo>
                    <a:pt x="1627" y="840"/>
                  </a:lnTo>
                  <a:lnTo>
                    <a:pt x="1650" y="831"/>
                  </a:lnTo>
                  <a:lnTo>
                    <a:pt x="1673" y="819"/>
                  </a:lnTo>
                  <a:lnTo>
                    <a:pt x="1695" y="808"/>
                  </a:lnTo>
                  <a:lnTo>
                    <a:pt x="1716" y="797"/>
                  </a:lnTo>
                  <a:lnTo>
                    <a:pt x="1737" y="785"/>
                  </a:lnTo>
                  <a:lnTo>
                    <a:pt x="1756" y="772"/>
                  </a:lnTo>
                  <a:lnTo>
                    <a:pt x="1775" y="759"/>
                  </a:lnTo>
                  <a:lnTo>
                    <a:pt x="1794" y="745"/>
                  </a:lnTo>
                  <a:lnTo>
                    <a:pt x="1811" y="732"/>
                  </a:lnTo>
                  <a:lnTo>
                    <a:pt x="1826" y="717"/>
                  </a:lnTo>
                  <a:lnTo>
                    <a:pt x="1842" y="703"/>
                  </a:lnTo>
                  <a:lnTo>
                    <a:pt x="1855" y="688"/>
                  </a:lnTo>
                  <a:lnTo>
                    <a:pt x="1868" y="675"/>
                  </a:lnTo>
                  <a:lnTo>
                    <a:pt x="1882" y="660"/>
                  </a:lnTo>
                  <a:lnTo>
                    <a:pt x="1893" y="645"/>
                  </a:lnTo>
                  <a:lnTo>
                    <a:pt x="1903" y="629"/>
                  </a:lnTo>
                  <a:lnTo>
                    <a:pt x="1912" y="614"/>
                  </a:lnTo>
                  <a:lnTo>
                    <a:pt x="1922" y="599"/>
                  </a:lnTo>
                  <a:lnTo>
                    <a:pt x="1929" y="582"/>
                  </a:lnTo>
                  <a:lnTo>
                    <a:pt x="1937" y="567"/>
                  </a:lnTo>
                  <a:lnTo>
                    <a:pt x="1942" y="551"/>
                  </a:lnTo>
                  <a:lnTo>
                    <a:pt x="1948" y="534"/>
                  </a:lnTo>
                  <a:lnTo>
                    <a:pt x="1954" y="519"/>
                  </a:lnTo>
                  <a:lnTo>
                    <a:pt x="1958" y="502"/>
                  </a:lnTo>
                  <a:lnTo>
                    <a:pt x="1961" y="487"/>
                  </a:lnTo>
                  <a:lnTo>
                    <a:pt x="1965" y="472"/>
                  </a:lnTo>
                  <a:lnTo>
                    <a:pt x="1973" y="407"/>
                  </a:lnTo>
                  <a:lnTo>
                    <a:pt x="1971" y="344"/>
                  </a:lnTo>
                  <a:lnTo>
                    <a:pt x="1967" y="312"/>
                  </a:lnTo>
                  <a:lnTo>
                    <a:pt x="1963" y="283"/>
                  </a:lnTo>
                  <a:lnTo>
                    <a:pt x="1958" y="253"/>
                  </a:lnTo>
                  <a:lnTo>
                    <a:pt x="1956" y="245"/>
                  </a:lnTo>
                  <a:lnTo>
                    <a:pt x="1954" y="240"/>
                  </a:lnTo>
                  <a:lnTo>
                    <a:pt x="1952" y="224"/>
                  </a:lnTo>
                  <a:lnTo>
                    <a:pt x="1948" y="211"/>
                  </a:lnTo>
                  <a:lnTo>
                    <a:pt x="1944" y="198"/>
                  </a:lnTo>
                  <a:lnTo>
                    <a:pt x="1941" y="185"/>
                  </a:lnTo>
                  <a:lnTo>
                    <a:pt x="1935" y="171"/>
                  </a:lnTo>
                  <a:lnTo>
                    <a:pt x="1931" y="160"/>
                  </a:lnTo>
                  <a:lnTo>
                    <a:pt x="1927" y="147"/>
                  </a:lnTo>
                  <a:lnTo>
                    <a:pt x="1923" y="135"/>
                  </a:lnTo>
                  <a:lnTo>
                    <a:pt x="1918" y="124"/>
                  </a:lnTo>
                  <a:lnTo>
                    <a:pt x="1914" y="112"/>
                  </a:lnTo>
                  <a:lnTo>
                    <a:pt x="1910" y="103"/>
                  </a:lnTo>
                  <a:lnTo>
                    <a:pt x="1904" y="91"/>
                  </a:lnTo>
                  <a:lnTo>
                    <a:pt x="1901" y="82"/>
                  </a:lnTo>
                  <a:lnTo>
                    <a:pt x="1893" y="65"/>
                  </a:lnTo>
                  <a:lnTo>
                    <a:pt x="1887" y="55"/>
                  </a:lnTo>
                  <a:lnTo>
                    <a:pt x="1884" y="48"/>
                  </a:lnTo>
                  <a:lnTo>
                    <a:pt x="1876" y="34"/>
                  </a:lnTo>
                  <a:lnTo>
                    <a:pt x="1870" y="23"/>
                  </a:lnTo>
                  <a:lnTo>
                    <a:pt x="1864" y="13"/>
                  </a:lnTo>
                  <a:lnTo>
                    <a:pt x="1861" y="6"/>
                  </a:lnTo>
                  <a:lnTo>
                    <a:pt x="1857" y="0"/>
                  </a:lnTo>
                  <a:lnTo>
                    <a:pt x="1836" y="12"/>
                  </a:lnTo>
                  <a:lnTo>
                    <a:pt x="1811" y="25"/>
                  </a:lnTo>
                  <a:lnTo>
                    <a:pt x="1796" y="32"/>
                  </a:lnTo>
                  <a:lnTo>
                    <a:pt x="1777" y="42"/>
                  </a:lnTo>
                  <a:lnTo>
                    <a:pt x="1758" y="51"/>
                  </a:lnTo>
                  <a:lnTo>
                    <a:pt x="1735" y="61"/>
                  </a:lnTo>
                  <a:lnTo>
                    <a:pt x="1712" y="72"/>
                  </a:lnTo>
                  <a:lnTo>
                    <a:pt x="1688" y="84"/>
                  </a:lnTo>
                  <a:lnTo>
                    <a:pt x="1661" y="95"/>
                  </a:lnTo>
                  <a:lnTo>
                    <a:pt x="1633" y="107"/>
                  </a:lnTo>
                  <a:lnTo>
                    <a:pt x="1602" y="118"/>
                  </a:lnTo>
                  <a:lnTo>
                    <a:pt x="1572" y="131"/>
                  </a:lnTo>
                  <a:lnTo>
                    <a:pt x="1540" y="143"/>
                  </a:lnTo>
                  <a:lnTo>
                    <a:pt x="1505" y="154"/>
                  </a:lnTo>
                  <a:lnTo>
                    <a:pt x="1471" y="167"/>
                  </a:lnTo>
                  <a:lnTo>
                    <a:pt x="1435" y="179"/>
                  </a:lnTo>
                  <a:lnTo>
                    <a:pt x="1399" y="188"/>
                  </a:lnTo>
                  <a:lnTo>
                    <a:pt x="1363" y="200"/>
                  </a:lnTo>
                  <a:lnTo>
                    <a:pt x="1325" y="209"/>
                  </a:lnTo>
                  <a:lnTo>
                    <a:pt x="1287" y="219"/>
                  </a:lnTo>
                  <a:lnTo>
                    <a:pt x="1247" y="228"/>
                  </a:lnTo>
                  <a:lnTo>
                    <a:pt x="1209" y="234"/>
                  </a:lnTo>
                  <a:lnTo>
                    <a:pt x="1129" y="247"/>
                  </a:lnTo>
                  <a:lnTo>
                    <a:pt x="1051" y="255"/>
                  </a:lnTo>
                  <a:lnTo>
                    <a:pt x="971" y="257"/>
                  </a:lnTo>
                  <a:lnTo>
                    <a:pt x="813" y="243"/>
                  </a:lnTo>
                  <a:lnTo>
                    <a:pt x="736" y="232"/>
                  </a:lnTo>
                  <a:lnTo>
                    <a:pt x="660" y="215"/>
                  </a:lnTo>
                  <a:lnTo>
                    <a:pt x="622" y="207"/>
                  </a:lnTo>
                  <a:lnTo>
                    <a:pt x="585" y="196"/>
                  </a:lnTo>
                  <a:lnTo>
                    <a:pt x="549" y="186"/>
                  </a:lnTo>
                  <a:lnTo>
                    <a:pt x="513" y="177"/>
                  </a:lnTo>
                  <a:lnTo>
                    <a:pt x="479" y="166"/>
                  </a:lnTo>
                  <a:lnTo>
                    <a:pt x="445" y="154"/>
                  </a:lnTo>
                  <a:lnTo>
                    <a:pt x="412" y="143"/>
                  </a:lnTo>
                  <a:lnTo>
                    <a:pt x="380" y="133"/>
                  </a:lnTo>
                  <a:lnTo>
                    <a:pt x="350" y="122"/>
                  </a:lnTo>
                  <a:lnTo>
                    <a:pt x="321" y="110"/>
                  </a:lnTo>
                  <a:lnTo>
                    <a:pt x="293" y="99"/>
                  </a:lnTo>
                  <a:lnTo>
                    <a:pt x="268" y="90"/>
                  </a:lnTo>
                  <a:lnTo>
                    <a:pt x="243" y="78"/>
                  </a:lnTo>
                  <a:lnTo>
                    <a:pt x="221" y="69"/>
                  </a:lnTo>
                  <a:lnTo>
                    <a:pt x="200" y="59"/>
                  </a:lnTo>
                  <a:lnTo>
                    <a:pt x="179" y="51"/>
                  </a:lnTo>
                  <a:lnTo>
                    <a:pt x="146" y="36"/>
                  </a:lnTo>
                  <a:lnTo>
                    <a:pt x="122" y="23"/>
                  </a:lnTo>
                  <a:lnTo>
                    <a:pt x="103" y="13"/>
                  </a:lnTo>
                  <a:close/>
                </a:path>
              </a:pathLst>
            </a:custGeom>
            <a:solidFill>
              <a:srgbClr val="7C4C1C"/>
            </a:solidFill>
            <a:ln w="9525">
              <a:noFill/>
              <a:miter lim="800000"/>
              <a:headEnd/>
              <a:tailEnd/>
            </a:ln>
          </p:spPr>
          <p:txBody>
            <a:bodyPr/>
            <a:lstStyle/>
            <a:p>
              <a:endParaRPr lang="en-AU">
                <a:latin typeface="Calibri" pitchFamily="34" charset="0"/>
              </a:endParaRPr>
            </a:p>
          </p:txBody>
        </p:sp>
        <p:sp>
          <p:nvSpPr>
            <p:cNvPr id="44041" name="Freeform 10"/>
            <p:cNvSpPr>
              <a:spLocks/>
            </p:cNvSpPr>
            <p:nvPr/>
          </p:nvSpPr>
          <p:spPr bwMode="auto">
            <a:xfrm>
              <a:off x="3971" y="2634"/>
              <a:ext cx="1096" cy="577"/>
            </a:xfrm>
            <a:custGeom>
              <a:avLst/>
              <a:gdLst>
                <a:gd name="T0" fmla="*/ 4 w 2192"/>
                <a:gd name="T1" fmla="*/ 2 h 1154"/>
                <a:gd name="T2" fmla="*/ 0 w 2192"/>
                <a:gd name="T3" fmla="*/ 2 h 1154"/>
                <a:gd name="T4" fmla="*/ 2 w 2192"/>
                <a:gd name="T5" fmla="*/ 2 h 1154"/>
                <a:gd name="T6" fmla="*/ 2 w 2192"/>
                <a:gd name="T7" fmla="*/ 2 h 1154"/>
                <a:gd name="T8" fmla="*/ 1 w 2192"/>
                <a:gd name="T9" fmla="*/ 5 h 1154"/>
                <a:gd name="T10" fmla="*/ 3 w 2192"/>
                <a:gd name="T11" fmla="*/ 3 h 1154"/>
                <a:gd name="T12" fmla="*/ 1 w 2192"/>
                <a:gd name="T13" fmla="*/ 7 h 1154"/>
                <a:gd name="T14" fmla="*/ 2 w 2192"/>
                <a:gd name="T15" fmla="*/ 6 h 1154"/>
                <a:gd name="T16" fmla="*/ 3 w 2192"/>
                <a:gd name="T17" fmla="*/ 7 h 1154"/>
                <a:gd name="T18" fmla="*/ 4 w 2192"/>
                <a:gd name="T19" fmla="*/ 6 h 1154"/>
                <a:gd name="T20" fmla="*/ 6 w 2192"/>
                <a:gd name="T21" fmla="*/ 9 h 1154"/>
                <a:gd name="T22" fmla="*/ 5 w 2192"/>
                <a:gd name="T23" fmla="*/ 7 h 1154"/>
                <a:gd name="T24" fmla="*/ 6 w 2192"/>
                <a:gd name="T25" fmla="*/ 7 h 1154"/>
                <a:gd name="T26" fmla="*/ 9 w 2192"/>
                <a:gd name="T27" fmla="*/ 9 h 1154"/>
                <a:gd name="T28" fmla="*/ 9 w 2192"/>
                <a:gd name="T29" fmla="*/ 7 h 1154"/>
                <a:gd name="T30" fmla="*/ 11 w 2192"/>
                <a:gd name="T31" fmla="*/ 7 h 1154"/>
                <a:gd name="T32" fmla="*/ 10 w 2192"/>
                <a:gd name="T33" fmla="*/ 7 h 1154"/>
                <a:gd name="T34" fmla="*/ 12 w 2192"/>
                <a:gd name="T35" fmla="*/ 7 h 1154"/>
                <a:gd name="T36" fmla="*/ 12 w 2192"/>
                <a:gd name="T37" fmla="*/ 6 h 1154"/>
                <a:gd name="T38" fmla="*/ 13 w 2192"/>
                <a:gd name="T39" fmla="*/ 6 h 1154"/>
                <a:gd name="T40" fmla="*/ 17 w 2192"/>
                <a:gd name="T41" fmla="*/ 6 h 1154"/>
                <a:gd name="T42" fmla="*/ 14 w 2192"/>
                <a:gd name="T43" fmla="*/ 5 h 1154"/>
                <a:gd name="T44" fmla="*/ 17 w 2192"/>
                <a:gd name="T45" fmla="*/ 5 h 1154"/>
                <a:gd name="T46" fmla="*/ 17 w 2192"/>
                <a:gd name="T47" fmla="*/ 2 h 1154"/>
                <a:gd name="T48" fmla="*/ 14 w 2192"/>
                <a:gd name="T49" fmla="*/ 3 h 1154"/>
                <a:gd name="T50" fmla="*/ 14 w 2192"/>
                <a:gd name="T51" fmla="*/ 3 h 1154"/>
                <a:gd name="T52" fmla="*/ 14 w 2192"/>
                <a:gd name="T53" fmla="*/ 2 h 1154"/>
                <a:gd name="T54" fmla="*/ 13 w 2192"/>
                <a:gd name="T55" fmla="*/ 2 h 1154"/>
                <a:gd name="T56" fmla="*/ 10 w 2192"/>
                <a:gd name="T57" fmla="*/ 1 h 1154"/>
                <a:gd name="T58" fmla="*/ 9 w 2192"/>
                <a:gd name="T59" fmla="*/ 1 h 1154"/>
                <a:gd name="T60" fmla="*/ 9 w 2192"/>
                <a:gd name="T61" fmla="*/ 1 h 1154"/>
                <a:gd name="T62" fmla="*/ 6 w 2192"/>
                <a:gd name="T63" fmla="*/ 1 h 1154"/>
                <a:gd name="T64" fmla="*/ 6 w 2192"/>
                <a:gd name="T65" fmla="*/ 1 h 1154"/>
                <a:gd name="T66" fmla="*/ 6 w 2192"/>
                <a:gd name="T67" fmla="*/ 0 h 1154"/>
                <a:gd name="T68" fmla="*/ 5 w 2192"/>
                <a:gd name="T69" fmla="*/ 1 h 1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92"/>
                <a:gd name="T106" fmla="*/ 0 h 1154"/>
                <a:gd name="T107" fmla="*/ 2192 w 2192"/>
                <a:gd name="T108" fmla="*/ 1154 h 1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92" h="1154">
                  <a:moveTo>
                    <a:pt x="686" y="78"/>
                  </a:moveTo>
                  <a:lnTo>
                    <a:pt x="523" y="331"/>
                  </a:lnTo>
                  <a:lnTo>
                    <a:pt x="304" y="228"/>
                  </a:lnTo>
                  <a:lnTo>
                    <a:pt x="0" y="360"/>
                  </a:lnTo>
                  <a:lnTo>
                    <a:pt x="21" y="398"/>
                  </a:lnTo>
                  <a:lnTo>
                    <a:pt x="297" y="295"/>
                  </a:lnTo>
                  <a:lnTo>
                    <a:pt x="487" y="434"/>
                  </a:lnTo>
                  <a:lnTo>
                    <a:pt x="325" y="373"/>
                  </a:lnTo>
                  <a:lnTo>
                    <a:pt x="147" y="603"/>
                  </a:lnTo>
                  <a:lnTo>
                    <a:pt x="183" y="603"/>
                  </a:lnTo>
                  <a:lnTo>
                    <a:pt x="350" y="468"/>
                  </a:lnTo>
                  <a:lnTo>
                    <a:pt x="424" y="504"/>
                  </a:lnTo>
                  <a:lnTo>
                    <a:pt x="259" y="692"/>
                  </a:lnTo>
                  <a:lnTo>
                    <a:pt x="224" y="936"/>
                  </a:lnTo>
                  <a:lnTo>
                    <a:pt x="359" y="702"/>
                  </a:lnTo>
                  <a:lnTo>
                    <a:pt x="346" y="784"/>
                  </a:lnTo>
                  <a:lnTo>
                    <a:pt x="399" y="970"/>
                  </a:lnTo>
                  <a:lnTo>
                    <a:pt x="435" y="983"/>
                  </a:lnTo>
                  <a:lnTo>
                    <a:pt x="420" y="797"/>
                  </a:lnTo>
                  <a:lnTo>
                    <a:pt x="521" y="803"/>
                  </a:lnTo>
                  <a:lnTo>
                    <a:pt x="618" y="1025"/>
                  </a:lnTo>
                  <a:lnTo>
                    <a:pt x="836" y="1120"/>
                  </a:lnTo>
                  <a:lnTo>
                    <a:pt x="821" y="1084"/>
                  </a:lnTo>
                  <a:lnTo>
                    <a:pt x="646" y="956"/>
                  </a:lnTo>
                  <a:lnTo>
                    <a:pt x="622" y="844"/>
                  </a:lnTo>
                  <a:lnTo>
                    <a:pt x="850" y="960"/>
                  </a:lnTo>
                  <a:lnTo>
                    <a:pt x="1095" y="1154"/>
                  </a:lnTo>
                  <a:lnTo>
                    <a:pt x="1099" y="1128"/>
                  </a:lnTo>
                  <a:lnTo>
                    <a:pt x="968" y="953"/>
                  </a:lnTo>
                  <a:lnTo>
                    <a:pt x="1110" y="964"/>
                  </a:lnTo>
                  <a:lnTo>
                    <a:pt x="1262" y="943"/>
                  </a:lnTo>
                  <a:lnTo>
                    <a:pt x="1452" y="968"/>
                  </a:lnTo>
                  <a:lnTo>
                    <a:pt x="1452" y="936"/>
                  </a:lnTo>
                  <a:lnTo>
                    <a:pt x="1382" y="911"/>
                  </a:lnTo>
                  <a:lnTo>
                    <a:pt x="1460" y="894"/>
                  </a:lnTo>
                  <a:lnTo>
                    <a:pt x="1608" y="947"/>
                  </a:lnTo>
                  <a:lnTo>
                    <a:pt x="1623" y="924"/>
                  </a:lnTo>
                  <a:lnTo>
                    <a:pt x="1597" y="858"/>
                  </a:lnTo>
                  <a:lnTo>
                    <a:pt x="1722" y="850"/>
                  </a:lnTo>
                  <a:lnTo>
                    <a:pt x="1779" y="770"/>
                  </a:lnTo>
                  <a:lnTo>
                    <a:pt x="2174" y="886"/>
                  </a:lnTo>
                  <a:lnTo>
                    <a:pt x="2174" y="861"/>
                  </a:lnTo>
                  <a:lnTo>
                    <a:pt x="1838" y="713"/>
                  </a:lnTo>
                  <a:lnTo>
                    <a:pt x="1903" y="601"/>
                  </a:lnTo>
                  <a:lnTo>
                    <a:pt x="2114" y="552"/>
                  </a:lnTo>
                  <a:lnTo>
                    <a:pt x="2133" y="514"/>
                  </a:lnTo>
                  <a:lnTo>
                    <a:pt x="1878" y="542"/>
                  </a:lnTo>
                  <a:lnTo>
                    <a:pt x="2192" y="327"/>
                  </a:lnTo>
                  <a:lnTo>
                    <a:pt x="2163" y="308"/>
                  </a:lnTo>
                  <a:lnTo>
                    <a:pt x="1811" y="491"/>
                  </a:lnTo>
                  <a:lnTo>
                    <a:pt x="1916" y="411"/>
                  </a:lnTo>
                  <a:lnTo>
                    <a:pt x="1905" y="386"/>
                  </a:lnTo>
                  <a:lnTo>
                    <a:pt x="1781" y="422"/>
                  </a:lnTo>
                  <a:lnTo>
                    <a:pt x="1889" y="356"/>
                  </a:lnTo>
                  <a:lnTo>
                    <a:pt x="1865" y="314"/>
                  </a:lnTo>
                  <a:lnTo>
                    <a:pt x="1787" y="337"/>
                  </a:lnTo>
                  <a:lnTo>
                    <a:pt x="1568" y="170"/>
                  </a:lnTo>
                  <a:lnTo>
                    <a:pt x="1371" y="204"/>
                  </a:lnTo>
                  <a:lnTo>
                    <a:pt x="1397" y="166"/>
                  </a:lnTo>
                  <a:lnTo>
                    <a:pt x="1236" y="135"/>
                  </a:lnTo>
                  <a:lnTo>
                    <a:pt x="1245" y="95"/>
                  </a:lnTo>
                  <a:lnTo>
                    <a:pt x="1063" y="103"/>
                  </a:lnTo>
                  <a:lnTo>
                    <a:pt x="1053" y="59"/>
                  </a:lnTo>
                  <a:lnTo>
                    <a:pt x="848" y="107"/>
                  </a:lnTo>
                  <a:lnTo>
                    <a:pt x="778" y="162"/>
                  </a:lnTo>
                  <a:lnTo>
                    <a:pt x="774" y="130"/>
                  </a:lnTo>
                  <a:lnTo>
                    <a:pt x="842" y="12"/>
                  </a:lnTo>
                  <a:lnTo>
                    <a:pt x="804" y="0"/>
                  </a:lnTo>
                  <a:lnTo>
                    <a:pt x="686" y="78"/>
                  </a:lnTo>
                  <a:close/>
                </a:path>
              </a:pathLst>
            </a:custGeom>
            <a:solidFill>
              <a:srgbClr val="FFA64D"/>
            </a:solidFill>
            <a:ln w="9525">
              <a:noFill/>
              <a:miter lim="800000"/>
              <a:headEnd/>
              <a:tailEnd/>
            </a:ln>
          </p:spPr>
          <p:txBody>
            <a:bodyPr/>
            <a:lstStyle/>
            <a:p>
              <a:endParaRPr lang="en-AU">
                <a:latin typeface="Calibri" pitchFamily="34" charset="0"/>
              </a:endParaRPr>
            </a:p>
          </p:txBody>
        </p:sp>
        <p:sp>
          <p:nvSpPr>
            <p:cNvPr id="44042" name="Freeform 11"/>
            <p:cNvSpPr>
              <a:spLocks/>
            </p:cNvSpPr>
            <p:nvPr/>
          </p:nvSpPr>
          <p:spPr bwMode="auto">
            <a:xfrm>
              <a:off x="4150" y="2923"/>
              <a:ext cx="43" cy="193"/>
            </a:xfrm>
            <a:custGeom>
              <a:avLst/>
              <a:gdLst>
                <a:gd name="T0" fmla="*/ 1 w 85"/>
                <a:gd name="T1" fmla="*/ 0 h 386"/>
                <a:gd name="T2" fmla="*/ 0 w 85"/>
                <a:gd name="T3" fmla="*/ 2 h 386"/>
                <a:gd name="T4" fmla="*/ 1 w 85"/>
                <a:gd name="T5" fmla="*/ 3 h 386"/>
                <a:gd name="T6" fmla="*/ 1 w 85"/>
                <a:gd name="T7" fmla="*/ 3 h 386"/>
                <a:gd name="T8" fmla="*/ 1 w 85"/>
                <a:gd name="T9" fmla="*/ 2 h 386"/>
                <a:gd name="T10" fmla="*/ 1 w 85"/>
                <a:gd name="T11" fmla="*/ 1 h 386"/>
                <a:gd name="T12" fmla="*/ 1 w 85"/>
                <a:gd name="T13" fmla="*/ 0 h 386"/>
                <a:gd name="T14" fmla="*/ 1 w 85"/>
                <a:gd name="T15" fmla="*/ 0 h 386"/>
                <a:gd name="T16" fmla="*/ 0 60000 65536"/>
                <a:gd name="T17" fmla="*/ 0 60000 65536"/>
                <a:gd name="T18" fmla="*/ 0 60000 65536"/>
                <a:gd name="T19" fmla="*/ 0 60000 65536"/>
                <a:gd name="T20" fmla="*/ 0 60000 65536"/>
                <a:gd name="T21" fmla="*/ 0 60000 65536"/>
                <a:gd name="T22" fmla="*/ 0 60000 65536"/>
                <a:gd name="T23" fmla="*/ 0 60000 65536"/>
                <a:gd name="T24" fmla="*/ 0 w 85"/>
                <a:gd name="T25" fmla="*/ 0 h 386"/>
                <a:gd name="T26" fmla="*/ 85 w 85"/>
                <a:gd name="T27" fmla="*/ 386 h 3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5" h="386">
                  <a:moveTo>
                    <a:pt x="66" y="0"/>
                  </a:moveTo>
                  <a:lnTo>
                    <a:pt x="0" y="206"/>
                  </a:lnTo>
                  <a:lnTo>
                    <a:pt x="45" y="377"/>
                  </a:lnTo>
                  <a:lnTo>
                    <a:pt x="72" y="386"/>
                  </a:lnTo>
                  <a:lnTo>
                    <a:pt x="17" y="190"/>
                  </a:lnTo>
                  <a:lnTo>
                    <a:pt x="85" y="17"/>
                  </a:lnTo>
                  <a:lnTo>
                    <a:pt x="66" y="0"/>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043" name="Freeform 12"/>
            <p:cNvSpPr>
              <a:spLocks/>
            </p:cNvSpPr>
            <p:nvPr/>
          </p:nvSpPr>
          <p:spPr bwMode="auto">
            <a:xfrm>
              <a:off x="4229" y="2985"/>
              <a:ext cx="142" cy="194"/>
            </a:xfrm>
            <a:custGeom>
              <a:avLst/>
              <a:gdLst>
                <a:gd name="T0" fmla="*/ 0 w 285"/>
                <a:gd name="T1" fmla="*/ 0 h 388"/>
                <a:gd name="T2" fmla="*/ 0 w 285"/>
                <a:gd name="T3" fmla="*/ 1 h 388"/>
                <a:gd name="T4" fmla="*/ 0 w 285"/>
                <a:gd name="T5" fmla="*/ 3 h 388"/>
                <a:gd name="T6" fmla="*/ 2 w 285"/>
                <a:gd name="T7" fmla="*/ 3 h 388"/>
                <a:gd name="T8" fmla="*/ 2 w 285"/>
                <a:gd name="T9" fmla="*/ 3 h 388"/>
                <a:gd name="T10" fmla="*/ 0 w 285"/>
                <a:gd name="T11" fmla="*/ 2 h 388"/>
                <a:gd name="T12" fmla="*/ 0 w 285"/>
                <a:gd name="T13" fmla="*/ 1 h 388"/>
                <a:gd name="T14" fmla="*/ 0 w 285"/>
                <a:gd name="T15" fmla="*/ 0 h 388"/>
                <a:gd name="T16" fmla="*/ 0 w 285"/>
                <a:gd name="T17" fmla="*/ 0 h 3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5"/>
                <a:gd name="T28" fmla="*/ 0 h 388"/>
                <a:gd name="T29" fmla="*/ 285 w 285"/>
                <a:gd name="T30" fmla="*/ 388 h 3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5" h="388">
                  <a:moveTo>
                    <a:pt x="0" y="0"/>
                  </a:moveTo>
                  <a:lnTo>
                    <a:pt x="25" y="112"/>
                  </a:lnTo>
                  <a:lnTo>
                    <a:pt x="105" y="304"/>
                  </a:lnTo>
                  <a:lnTo>
                    <a:pt x="285" y="388"/>
                  </a:lnTo>
                  <a:lnTo>
                    <a:pt x="280" y="372"/>
                  </a:lnTo>
                  <a:lnTo>
                    <a:pt x="93" y="254"/>
                  </a:lnTo>
                  <a:lnTo>
                    <a:pt x="53" y="42"/>
                  </a:lnTo>
                  <a:lnTo>
                    <a:pt x="0" y="0"/>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044" name="Freeform 13"/>
            <p:cNvSpPr>
              <a:spLocks/>
            </p:cNvSpPr>
            <p:nvPr/>
          </p:nvSpPr>
          <p:spPr bwMode="auto">
            <a:xfrm>
              <a:off x="4088" y="2916"/>
              <a:ext cx="83" cy="156"/>
            </a:xfrm>
            <a:custGeom>
              <a:avLst/>
              <a:gdLst>
                <a:gd name="T0" fmla="*/ 2 w 165"/>
                <a:gd name="T1" fmla="*/ 0 h 312"/>
                <a:gd name="T2" fmla="*/ 1 w 165"/>
                <a:gd name="T3" fmla="*/ 1 h 312"/>
                <a:gd name="T4" fmla="*/ 0 w 165"/>
                <a:gd name="T5" fmla="*/ 2 h 312"/>
                <a:gd name="T6" fmla="*/ 1 w 165"/>
                <a:gd name="T7" fmla="*/ 2 h 312"/>
                <a:gd name="T8" fmla="*/ 1 w 165"/>
                <a:gd name="T9" fmla="*/ 1 h 312"/>
                <a:gd name="T10" fmla="*/ 2 w 165"/>
                <a:gd name="T11" fmla="*/ 1 h 312"/>
                <a:gd name="T12" fmla="*/ 2 w 165"/>
                <a:gd name="T13" fmla="*/ 0 h 312"/>
                <a:gd name="T14" fmla="*/ 2 w 165"/>
                <a:gd name="T15" fmla="*/ 0 h 312"/>
                <a:gd name="T16" fmla="*/ 0 60000 65536"/>
                <a:gd name="T17" fmla="*/ 0 60000 65536"/>
                <a:gd name="T18" fmla="*/ 0 60000 65536"/>
                <a:gd name="T19" fmla="*/ 0 60000 65536"/>
                <a:gd name="T20" fmla="*/ 0 60000 65536"/>
                <a:gd name="T21" fmla="*/ 0 60000 65536"/>
                <a:gd name="T22" fmla="*/ 0 60000 65536"/>
                <a:gd name="T23" fmla="*/ 0 60000 65536"/>
                <a:gd name="T24" fmla="*/ 0 w 165"/>
                <a:gd name="T25" fmla="*/ 0 h 312"/>
                <a:gd name="T26" fmla="*/ 165 w 165"/>
                <a:gd name="T27" fmla="*/ 312 h 3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5" h="312">
                  <a:moveTo>
                    <a:pt x="165" y="0"/>
                  </a:moveTo>
                  <a:lnTo>
                    <a:pt x="30" y="137"/>
                  </a:lnTo>
                  <a:lnTo>
                    <a:pt x="0" y="312"/>
                  </a:lnTo>
                  <a:lnTo>
                    <a:pt x="23" y="289"/>
                  </a:lnTo>
                  <a:lnTo>
                    <a:pt x="59" y="148"/>
                  </a:lnTo>
                  <a:lnTo>
                    <a:pt x="158" y="63"/>
                  </a:lnTo>
                  <a:lnTo>
                    <a:pt x="165" y="0"/>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045" name="Freeform 14"/>
            <p:cNvSpPr>
              <a:spLocks/>
            </p:cNvSpPr>
            <p:nvPr/>
          </p:nvSpPr>
          <p:spPr bwMode="auto">
            <a:xfrm>
              <a:off x="4182" y="3011"/>
              <a:ext cx="50" cy="18"/>
            </a:xfrm>
            <a:custGeom>
              <a:avLst/>
              <a:gdLst>
                <a:gd name="T0" fmla="*/ 0 w 101"/>
                <a:gd name="T1" fmla="*/ 0 h 36"/>
                <a:gd name="T2" fmla="*/ 0 w 101"/>
                <a:gd name="T3" fmla="*/ 1 h 36"/>
                <a:gd name="T4" fmla="*/ 0 w 101"/>
                <a:gd name="T5" fmla="*/ 1 h 36"/>
                <a:gd name="T6" fmla="*/ 0 w 101"/>
                <a:gd name="T7" fmla="*/ 1 h 36"/>
                <a:gd name="T8" fmla="*/ 0 w 101"/>
                <a:gd name="T9" fmla="*/ 0 h 36"/>
                <a:gd name="T10" fmla="*/ 0 w 101"/>
                <a:gd name="T11" fmla="*/ 0 h 36"/>
                <a:gd name="T12" fmla="*/ 0 60000 65536"/>
                <a:gd name="T13" fmla="*/ 0 60000 65536"/>
                <a:gd name="T14" fmla="*/ 0 60000 65536"/>
                <a:gd name="T15" fmla="*/ 0 60000 65536"/>
                <a:gd name="T16" fmla="*/ 0 60000 65536"/>
                <a:gd name="T17" fmla="*/ 0 60000 65536"/>
                <a:gd name="T18" fmla="*/ 0 w 101"/>
                <a:gd name="T19" fmla="*/ 0 h 36"/>
                <a:gd name="T20" fmla="*/ 101 w 101"/>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01" h="36">
                  <a:moveTo>
                    <a:pt x="0" y="0"/>
                  </a:moveTo>
                  <a:lnTo>
                    <a:pt x="2" y="29"/>
                  </a:lnTo>
                  <a:lnTo>
                    <a:pt x="101" y="36"/>
                  </a:lnTo>
                  <a:lnTo>
                    <a:pt x="95" y="12"/>
                  </a:lnTo>
                  <a:lnTo>
                    <a:pt x="0" y="0"/>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046" name="Freeform 15"/>
            <p:cNvSpPr>
              <a:spLocks/>
            </p:cNvSpPr>
            <p:nvPr/>
          </p:nvSpPr>
          <p:spPr bwMode="auto">
            <a:xfrm>
              <a:off x="4268" y="3022"/>
              <a:ext cx="233" cy="167"/>
            </a:xfrm>
            <a:custGeom>
              <a:avLst/>
              <a:gdLst>
                <a:gd name="T0" fmla="*/ 0 w 468"/>
                <a:gd name="T1" fmla="*/ 0 h 334"/>
                <a:gd name="T2" fmla="*/ 2 w 468"/>
                <a:gd name="T3" fmla="*/ 1 h 334"/>
                <a:gd name="T4" fmla="*/ 3 w 468"/>
                <a:gd name="T5" fmla="*/ 3 h 334"/>
                <a:gd name="T6" fmla="*/ 3 w 468"/>
                <a:gd name="T7" fmla="*/ 3 h 334"/>
                <a:gd name="T8" fmla="*/ 2 w 468"/>
                <a:gd name="T9" fmla="*/ 1 h 334"/>
                <a:gd name="T10" fmla="*/ 0 w 468"/>
                <a:gd name="T11" fmla="*/ 1 h 334"/>
                <a:gd name="T12" fmla="*/ 0 w 468"/>
                <a:gd name="T13" fmla="*/ 0 h 334"/>
                <a:gd name="T14" fmla="*/ 0 w 468"/>
                <a:gd name="T15" fmla="*/ 0 h 334"/>
                <a:gd name="T16" fmla="*/ 0 60000 65536"/>
                <a:gd name="T17" fmla="*/ 0 60000 65536"/>
                <a:gd name="T18" fmla="*/ 0 60000 65536"/>
                <a:gd name="T19" fmla="*/ 0 60000 65536"/>
                <a:gd name="T20" fmla="*/ 0 60000 65536"/>
                <a:gd name="T21" fmla="*/ 0 60000 65536"/>
                <a:gd name="T22" fmla="*/ 0 60000 65536"/>
                <a:gd name="T23" fmla="*/ 0 60000 65536"/>
                <a:gd name="T24" fmla="*/ 0 w 468"/>
                <a:gd name="T25" fmla="*/ 0 h 334"/>
                <a:gd name="T26" fmla="*/ 468 w 468"/>
                <a:gd name="T27" fmla="*/ 334 h 3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8" h="334">
                  <a:moveTo>
                    <a:pt x="0" y="0"/>
                  </a:moveTo>
                  <a:lnTo>
                    <a:pt x="304" y="137"/>
                  </a:lnTo>
                  <a:lnTo>
                    <a:pt x="468" y="315"/>
                  </a:lnTo>
                  <a:lnTo>
                    <a:pt x="468" y="334"/>
                  </a:lnTo>
                  <a:lnTo>
                    <a:pt x="274" y="160"/>
                  </a:lnTo>
                  <a:lnTo>
                    <a:pt x="12" y="38"/>
                  </a:lnTo>
                  <a:lnTo>
                    <a:pt x="0" y="0"/>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047" name="Freeform 16"/>
            <p:cNvSpPr>
              <a:spLocks/>
            </p:cNvSpPr>
            <p:nvPr/>
          </p:nvSpPr>
          <p:spPr bwMode="auto">
            <a:xfrm>
              <a:off x="4334" y="3012"/>
              <a:ext cx="362" cy="98"/>
            </a:xfrm>
            <a:custGeom>
              <a:avLst/>
              <a:gdLst>
                <a:gd name="T0" fmla="*/ 0 w 724"/>
                <a:gd name="T1" fmla="*/ 0 h 198"/>
                <a:gd name="T2" fmla="*/ 1 w 724"/>
                <a:gd name="T3" fmla="*/ 1 h 198"/>
                <a:gd name="T4" fmla="*/ 3 w 724"/>
                <a:gd name="T5" fmla="*/ 1 h 198"/>
                <a:gd name="T6" fmla="*/ 5 w 724"/>
                <a:gd name="T7" fmla="*/ 1 h 198"/>
                <a:gd name="T8" fmla="*/ 6 w 724"/>
                <a:gd name="T9" fmla="*/ 1 h 198"/>
                <a:gd name="T10" fmla="*/ 6 w 724"/>
                <a:gd name="T11" fmla="*/ 1 h 198"/>
                <a:gd name="T12" fmla="*/ 5 w 724"/>
                <a:gd name="T13" fmla="*/ 1 h 198"/>
                <a:gd name="T14" fmla="*/ 3 w 724"/>
                <a:gd name="T15" fmla="*/ 1 h 198"/>
                <a:gd name="T16" fmla="*/ 1 w 724"/>
                <a:gd name="T17" fmla="*/ 0 h 198"/>
                <a:gd name="T18" fmla="*/ 0 w 724"/>
                <a:gd name="T19" fmla="*/ 0 h 198"/>
                <a:gd name="T20" fmla="*/ 0 w 724"/>
                <a:gd name="T21" fmla="*/ 0 h 1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4"/>
                <a:gd name="T34" fmla="*/ 0 h 198"/>
                <a:gd name="T35" fmla="*/ 724 w 724"/>
                <a:gd name="T36" fmla="*/ 198 h 1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4" h="198">
                  <a:moveTo>
                    <a:pt x="0" y="8"/>
                  </a:moveTo>
                  <a:lnTo>
                    <a:pt x="244" y="173"/>
                  </a:lnTo>
                  <a:lnTo>
                    <a:pt x="401" y="190"/>
                  </a:lnTo>
                  <a:lnTo>
                    <a:pt x="549" y="171"/>
                  </a:lnTo>
                  <a:lnTo>
                    <a:pt x="724" y="198"/>
                  </a:lnTo>
                  <a:lnTo>
                    <a:pt x="717" y="181"/>
                  </a:lnTo>
                  <a:lnTo>
                    <a:pt x="546" y="150"/>
                  </a:lnTo>
                  <a:lnTo>
                    <a:pt x="278" y="143"/>
                  </a:lnTo>
                  <a:lnTo>
                    <a:pt x="50" y="0"/>
                  </a:lnTo>
                  <a:lnTo>
                    <a:pt x="0" y="8"/>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048" name="Freeform 17"/>
            <p:cNvSpPr>
              <a:spLocks/>
            </p:cNvSpPr>
            <p:nvPr/>
          </p:nvSpPr>
          <p:spPr bwMode="auto">
            <a:xfrm>
              <a:off x="4548" y="3041"/>
              <a:ext cx="228" cy="55"/>
            </a:xfrm>
            <a:custGeom>
              <a:avLst/>
              <a:gdLst>
                <a:gd name="T0" fmla="*/ 0 w 456"/>
                <a:gd name="T1" fmla="*/ 1 h 110"/>
                <a:gd name="T2" fmla="*/ 2 w 456"/>
                <a:gd name="T3" fmla="*/ 0 h 110"/>
                <a:gd name="T4" fmla="*/ 4 w 456"/>
                <a:gd name="T5" fmla="*/ 1 h 110"/>
                <a:gd name="T6" fmla="*/ 4 w 456"/>
                <a:gd name="T7" fmla="*/ 1 h 110"/>
                <a:gd name="T8" fmla="*/ 4 w 456"/>
                <a:gd name="T9" fmla="*/ 1 h 110"/>
                <a:gd name="T10" fmla="*/ 3 w 456"/>
                <a:gd name="T11" fmla="*/ 1 h 110"/>
                <a:gd name="T12" fmla="*/ 2 w 456"/>
                <a:gd name="T13" fmla="*/ 1 h 110"/>
                <a:gd name="T14" fmla="*/ 1 w 456"/>
                <a:gd name="T15" fmla="*/ 1 h 110"/>
                <a:gd name="T16" fmla="*/ 0 w 456"/>
                <a:gd name="T17" fmla="*/ 1 h 110"/>
                <a:gd name="T18" fmla="*/ 0 w 456"/>
                <a:gd name="T19" fmla="*/ 1 h 1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6"/>
                <a:gd name="T31" fmla="*/ 0 h 110"/>
                <a:gd name="T32" fmla="*/ 456 w 456"/>
                <a:gd name="T33" fmla="*/ 110 h 1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6" h="110">
                  <a:moveTo>
                    <a:pt x="0" y="38"/>
                  </a:moveTo>
                  <a:lnTo>
                    <a:pt x="160" y="0"/>
                  </a:lnTo>
                  <a:lnTo>
                    <a:pt x="408" y="53"/>
                  </a:lnTo>
                  <a:lnTo>
                    <a:pt x="456" y="99"/>
                  </a:lnTo>
                  <a:lnTo>
                    <a:pt x="446" y="110"/>
                  </a:lnTo>
                  <a:lnTo>
                    <a:pt x="323" y="61"/>
                  </a:lnTo>
                  <a:lnTo>
                    <a:pt x="169" y="38"/>
                  </a:lnTo>
                  <a:lnTo>
                    <a:pt x="40" y="61"/>
                  </a:lnTo>
                  <a:lnTo>
                    <a:pt x="0" y="38"/>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049" name="Freeform 18"/>
            <p:cNvSpPr>
              <a:spLocks/>
            </p:cNvSpPr>
            <p:nvPr/>
          </p:nvSpPr>
          <p:spPr bwMode="auto">
            <a:xfrm>
              <a:off x="4263" y="2983"/>
              <a:ext cx="105" cy="72"/>
            </a:xfrm>
            <a:custGeom>
              <a:avLst/>
              <a:gdLst>
                <a:gd name="T0" fmla="*/ 0 w 211"/>
                <a:gd name="T1" fmla="*/ 1 h 144"/>
                <a:gd name="T2" fmla="*/ 1 w 211"/>
                <a:gd name="T3" fmla="*/ 1 h 144"/>
                <a:gd name="T4" fmla="*/ 0 w 211"/>
                <a:gd name="T5" fmla="*/ 1 h 144"/>
                <a:gd name="T6" fmla="*/ 0 w 211"/>
                <a:gd name="T7" fmla="*/ 1 h 144"/>
                <a:gd name="T8" fmla="*/ 0 w 211"/>
                <a:gd name="T9" fmla="*/ 0 h 144"/>
                <a:gd name="T10" fmla="*/ 0 w 211"/>
                <a:gd name="T11" fmla="*/ 1 h 144"/>
                <a:gd name="T12" fmla="*/ 0 w 211"/>
                <a:gd name="T13" fmla="*/ 1 h 144"/>
                <a:gd name="T14" fmla="*/ 0 60000 65536"/>
                <a:gd name="T15" fmla="*/ 0 60000 65536"/>
                <a:gd name="T16" fmla="*/ 0 60000 65536"/>
                <a:gd name="T17" fmla="*/ 0 60000 65536"/>
                <a:gd name="T18" fmla="*/ 0 60000 65536"/>
                <a:gd name="T19" fmla="*/ 0 60000 65536"/>
                <a:gd name="T20" fmla="*/ 0 60000 65536"/>
                <a:gd name="T21" fmla="*/ 0 w 211"/>
                <a:gd name="T22" fmla="*/ 0 h 144"/>
                <a:gd name="T23" fmla="*/ 211 w 21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1" h="144">
                  <a:moveTo>
                    <a:pt x="43" y="21"/>
                  </a:moveTo>
                  <a:lnTo>
                    <a:pt x="211" y="144"/>
                  </a:lnTo>
                  <a:lnTo>
                    <a:pt x="38" y="68"/>
                  </a:lnTo>
                  <a:lnTo>
                    <a:pt x="0" y="21"/>
                  </a:lnTo>
                  <a:lnTo>
                    <a:pt x="19" y="0"/>
                  </a:lnTo>
                  <a:lnTo>
                    <a:pt x="43" y="21"/>
                  </a:lnTo>
                  <a:close/>
                </a:path>
              </a:pathLst>
            </a:custGeom>
            <a:solidFill>
              <a:srgbClr val="E57F33"/>
            </a:solidFill>
            <a:ln w="9525">
              <a:noFill/>
              <a:miter lim="800000"/>
              <a:headEnd/>
              <a:tailEnd/>
            </a:ln>
          </p:spPr>
          <p:txBody>
            <a:bodyPr/>
            <a:lstStyle/>
            <a:p>
              <a:endParaRPr lang="en-AU">
                <a:latin typeface="Calibri" pitchFamily="34" charset="0"/>
              </a:endParaRPr>
            </a:p>
          </p:txBody>
        </p:sp>
        <p:sp>
          <p:nvSpPr>
            <p:cNvPr id="44050" name="Freeform 19"/>
            <p:cNvSpPr>
              <a:spLocks/>
            </p:cNvSpPr>
            <p:nvPr/>
          </p:nvSpPr>
          <p:spPr bwMode="auto">
            <a:xfrm>
              <a:off x="4184" y="2961"/>
              <a:ext cx="39" cy="50"/>
            </a:xfrm>
            <a:custGeom>
              <a:avLst/>
              <a:gdLst>
                <a:gd name="T0" fmla="*/ 1 w 78"/>
                <a:gd name="T1" fmla="*/ 1 h 99"/>
                <a:gd name="T2" fmla="*/ 1 w 78"/>
                <a:gd name="T3" fmla="*/ 1 h 99"/>
                <a:gd name="T4" fmla="*/ 0 w 78"/>
                <a:gd name="T5" fmla="*/ 1 h 99"/>
                <a:gd name="T6" fmla="*/ 1 w 78"/>
                <a:gd name="T7" fmla="*/ 0 h 99"/>
                <a:gd name="T8" fmla="*/ 1 w 78"/>
                <a:gd name="T9" fmla="*/ 1 h 99"/>
                <a:gd name="T10" fmla="*/ 1 w 78"/>
                <a:gd name="T11" fmla="*/ 1 h 99"/>
                <a:gd name="T12" fmla="*/ 0 60000 65536"/>
                <a:gd name="T13" fmla="*/ 0 60000 65536"/>
                <a:gd name="T14" fmla="*/ 0 60000 65536"/>
                <a:gd name="T15" fmla="*/ 0 60000 65536"/>
                <a:gd name="T16" fmla="*/ 0 60000 65536"/>
                <a:gd name="T17" fmla="*/ 0 60000 65536"/>
                <a:gd name="T18" fmla="*/ 0 w 78"/>
                <a:gd name="T19" fmla="*/ 0 h 99"/>
                <a:gd name="T20" fmla="*/ 78 w 78"/>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78" h="99">
                  <a:moveTo>
                    <a:pt x="63" y="25"/>
                  </a:moveTo>
                  <a:lnTo>
                    <a:pt x="78" y="99"/>
                  </a:lnTo>
                  <a:lnTo>
                    <a:pt x="0" y="86"/>
                  </a:lnTo>
                  <a:lnTo>
                    <a:pt x="25" y="0"/>
                  </a:lnTo>
                  <a:lnTo>
                    <a:pt x="63" y="25"/>
                  </a:lnTo>
                  <a:close/>
                </a:path>
              </a:pathLst>
            </a:custGeom>
            <a:solidFill>
              <a:srgbClr val="E57F33"/>
            </a:solidFill>
            <a:ln w="9525">
              <a:noFill/>
              <a:miter lim="800000"/>
              <a:headEnd/>
              <a:tailEnd/>
            </a:ln>
          </p:spPr>
          <p:txBody>
            <a:bodyPr/>
            <a:lstStyle/>
            <a:p>
              <a:endParaRPr lang="en-AU">
                <a:latin typeface="Calibri" pitchFamily="34" charset="0"/>
              </a:endParaRPr>
            </a:p>
          </p:txBody>
        </p:sp>
        <p:sp>
          <p:nvSpPr>
            <p:cNvPr id="44051" name="Freeform 20"/>
            <p:cNvSpPr>
              <a:spLocks/>
            </p:cNvSpPr>
            <p:nvPr/>
          </p:nvSpPr>
          <p:spPr bwMode="auto">
            <a:xfrm>
              <a:off x="4444" y="3049"/>
              <a:ext cx="115" cy="25"/>
            </a:xfrm>
            <a:custGeom>
              <a:avLst/>
              <a:gdLst>
                <a:gd name="T0" fmla="*/ 0 w 230"/>
                <a:gd name="T1" fmla="*/ 0 h 51"/>
                <a:gd name="T2" fmla="*/ 1 w 230"/>
                <a:gd name="T3" fmla="*/ 0 h 51"/>
                <a:gd name="T4" fmla="*/ 2 w 230"/>
                <a:gd name="T5" fmla="*/ 0 h 51"/>
                <a:gd name="T6" fmla="*/ 2 w 230"/>
                <a:gd name="T7" fmla="*/ 0 h 51"/>
                <a:gd name="T8" fmla="*/ 0 w 230"/>
                <a:gd name="T9" fmla="*/ 0 h 51"/>
                <a:gd name="T10" fmla="*/ 0 w 230"/>
                <a:gd name="T11" fmla="*/ 0 h 51"/>
                <a:gd name="T12" fmla="*/ 0 60000 65536"/>
                <a:gd name="T13" fmla="*/ 0 60000 65536"/>
                <a:gd name="T14" fmla="*/ 0 60000 65536"/>
                <a:gd name="T15" fmla="*/ 0 60000 65536"/>
                <a:gd name="T16" fmla="*/ 0 60000 65536"/>
                <a:gd name="T17" fmla="*/ 0 60000 65536"/>
                <a:gd name="T18" fmla="*/ 0 w 230"/>
                <a:gd name="T19" fmla="*/ 0 h 51"/>
                <a:gd name="T20" fmla="*/ 230 w 230"/>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230" h="51">
                  <a:moveTo>
                    <a:pt x="0" y="0"/>
                  </a:moveTo>
                  <a:lnTo>
                    <a:pt x="53" y="51"/>
                  </a:lnTo>
                  <a:lnTo>
                    <a:pt x="230" y="51"/>
                  </a:lnTo>
                  <a:lnTo>
                    <a:pt x="140" y="10"/>
                  </a:lnTo>
                  <a:lnTo>
                    <a:pt x="0" y="0"/>
                  </a:lnTo>
                  <a:close/>
                </a:path>
              </a:pathLst>
            </a:custGeom>
            <a:solidFill>
              <a:srgbClr val="E57F33"/>
            </a:solidFill>
            <a:ln w="9525">
              <a:noFill/>
              <a:miter lim="800000"/>
              <a:headEnd/>
              <a:tailEnd/>
            </a:ln>
          </p:spPr>
          <p:txBody>
            <a:bodyPr/>
            <a:lstStyle/>
            <a:p>
              <a:endParaRPr lang="en-AU">
                <a:latin typeface="Calibri" pitchFamily="34" charset="0"/>
              </a:endParaRPr>
            </a:p>
          </p:txBody>
        </p:sp>
        <p:sp>
          <p:nvSpPr>
            <p:cNvPr id="44052" name="Freeform 21"/>
            <p:cNvSpPr>
              <a:spLocks/>
            </p:cNvSpPr>
            <p:nvPr/>
          </p:nvSpPr>
          <p:spPr bwMode="auto">
            <a:xfrm>
              <a:off x="4180" y="2796"/>
              <a:ext cx="206" cy="199"/>
            </a:xfrm>
            <a:custGeom>
              <a:avLst/>
              <a:gdLst>
                <a:gd name="T0" fmla="*/ 1 w 413"/>
                <a:gd name="T1" fmla="*/ 0 h 399"/>
                <a:gd name="T2" fmla="*/ 0 w 413"/>
                <a:gd name="T3" fmla="*/ 0 h 399"/>
                <a:gd name="T4" fmla="*/ 0 w 413"/>
                <a:gd name="T5" fmla="*/ 0 h 399"/>
                <a:gd name="T6" fmla="*/ 0 w 413"/>
                <a:gd name="T7" fmla="*/ 0 h 399"/>
                <a:gd name="T8" fmla="*/ 0 w 413"/>
                <a:gd name="T9" fmla="*/ 1 h 399"/>
                <a:gd name="T10" fmla="*/ 0 w 413"/>
                <a:gd name="T11" fmla="*/ 1 h 399"/>
                <a:gd name="T12" fmla="*/ 0 w 413"/>
                <a:gd name="T13" fmla="*/ 1 h 399"/>
                <a:gd name="T14" fmla="*/ 0 w 413"/>
                <a:gd name="T15" fmla="*/ 1 h 399"/>
                <a:gd name="T16" fmla="*/ 0 w 413"/>
                <a:gd name="T17" fmla="*/ 2 h 399"/>
                <a:gd name="T18" fmla="*/ 1 w 413"/>
                <a:gd name="T19" fmla="*/ 2 h 399"/>
                <a:gd name="T20" fmla="*/ 1 w 413"/>
                <a:gd name="T21" fmla="*/ 2 h 399"/>
                <a:gd name="T22" fmla="*/ 2 w 413"/>
                <a:gd name="T23" fmla="*/ 3 h 399"/>
                <a:gd name="T24" fmla="*/ 3 w 413"/>
                <a:gd name="T25" fmla="*/ 2 h 399"/>
                <a:gd name="T26" fmla="*/ 1 w 413"/>
                <a:gd name="T27" fmla="*/ 2 h 399"/>
                <a:gd name="T28" fmla="*/ 1 w 413"/>
                <a:gd name="T29" fmla="*/ 0 h 399"/>
                <a:gd name="T30" fmla="*/ 1 w 413"/>
                <a:gd name="T31" fmla="*/ 0 h 399"/>
                <a:gd name="T32" fmla="*/ 1 w 413"/>
                <a:gd name="T33" fmla="*/ 0 h 39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13"/>
                <a:gd name="T52" fmla="*/ 0 h 399"/>
                <a:gd name="T53" fmla="*/ 413 w 413"/>
                <a:gd name="T54" fmla="*/ 399 h 39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13" h="399">
                  <a:moveTo>
                    <a:pt x="162" y="0"/>
                  </a:moveTo>
                  <a:lnTo>
                    <a:pt x="122" y="41"/>
                  </a:lnTo>
                  <a:lnTo>
                    <a:pt x="71" y="24"/>
                  </a:lnTo>
                  <a:lnTo>
                    <a:pt x="105" y="98"/>
                  </a:lnTo>
                  <a:lnTo>
                    <a:pt x="88" y="174"/>
                  </a:lnTo>
                  <a:lnTo>
                    <a:pt x="25" y="174"/>
                  </a:lnTo>
                  <a:lnTo>
                    <a:pt x="0" y="233"/>
                  </a:lnTo>
                  <a:lnTo>
                    <a:pt x="80" y="249"/>
                  </a:lnTo>
                  <a:lnTo>
                    <a:pt x="42" y="290"/>
                  </a:lnTo>
                  <a:lnTo>
                    <a:pt x="135" y="347"/>
                  </a:lnTo>
                  <a:lnTo>
                    <a:pt x="160" y="383"/>
                  </a:lnTo>
                  <a:lnTo>
                    <a:pt x="316" y="399"/>
                  </a:lnTo>
                  <a:lnTo>
                    <a:pt x="413" y="359"/>
                  </a:lnTo>
                  <a:lnTo>
                    <a:pt x="217" y="275"/>
                  </a:lnTo>
                  <a:lnTo>
                    <a:pt x="168" y="114"/>
                  </a:lnTo>
                  <a:lnTo>
                    <a:pt x="162" y="0"/>
                  </a:lnTo>
                  <a:close/>
                </a:path>
              </a:pathLst>
            </a:custGeom>
            <a:solidFill>
              <a:srgbClr val="E57F33"/>
            </a:solidFill>
            <a:ln w="9525">
              <a:noFill/>
              <a:miter lim="800000"/>
              <a:headEnd/>
              <a:tailEnd/>
            </a:ln>
          </p:spPr>
          <p:txBody>
            <a:bodyPr/>
            <a:lstStyle/>
            <a:p>
              <a:endParaRPr lang="en-AU">
                <a:latin typeface="Calibri" pitchFamily="34" charset="0"/>
              </a:endParaRPr>
            </a:p>
          </p:txBody>
        </p:sp>
        <p:sp>
          <p:nvSpPr>
            <p:cNvPr id="44053" name="Freeform 22"/>
            <p:cNvSpPr>
              <a:spLocks/>
            </p:cNvSpPr>
            <p:nvPr/>
          </p:nvSpPr>
          <p:spPr bwMode="auto">
            <a:xfrm>
              <a:off x="4483" y="2911"/>
              <a:ext cx="351" cy="140"/>
            </a:xfrm>
            <a:custGeom>
              <a:avLst/>
              <a:gdLst>
                <a:gd name="T0" fmla="*/ 0 w 701"/>
                <a:gd name="T1" fmla="*/ 1 h 281"/>
                <a:gd name="T2" fmla="*/ 2 w 701"/>
                <a:gd name="T3" fmla="*/ 1 h 281"/>
                <a:gd name="T4" fmla="*/ 3 w 701"/>
                <a:gd name="T5" fmla="*/ 1 h 281"/>
                <a:gd name="T6" fmla="*/ 4 w 701"/>
                <a:gd name="T7" fmla="*/ 2 h 281"/>
                <a:gd name="T8" fmla="*/ 4 w 701"/>
                <a:gd name="T9" fmla="*/ 1 h 281"/>
                <a:gd name="T10" fmla="*/ 3 w 701"/>
                <a:gd name="T11" fmla="*/ 1 h 281"/>
                <a:gd name="T12" fmla="*/ 4 w 701"/>
                <a:gd name="T13" fmla="*/ 1 h 281"/>
                <a:gd name="T14" fmla="*/ 5 w 701"/>
                <a:gd name="T15" fmla="*/ 1 h 281"/>
                <a:gd name="T16" fmla="*/ 6 w 701"/>
                <a:gd name="T17" fmla="*/ 0 h 281"/>
                <a:gd name="T18" fmla="*/ 6 w 701"/>
                <a:gd name="T19" fmla="*/ 0 h 281"/>
                <a:gd name="T20" fmla="*/ 5 w 701"/>
                <a:gd name="T21" fmla="*/ 0 h 281"/>
                <a:gd name="T22" fmla="*/ 6 w 701"/>
                <a:gd name="T23" fmla="*/ 0 h 281"/>
                <a:gd name="T24" fmla="*/ 5 w 701"/>
                <a:gd name="T25" fmla="*/ 0 h 281"/>
                <a:gd name="T26" fmla="*/ 4 w 701"/>
                <a:gd name="T27" fmla="*/ 0 h 281"/>
                <a:gd name="T28" fmla="*/ 4 w 701"/>
                <a:gd name="T29" fmla="*/ 1 h 281"/>
                <a:gd name="T30" fmla="*/ 2 w 701"/>
                <a:gd name="T31" fmla="*/ 1 h 281"/>
                <a:gd name="T32" fmla="*/ 1 w 701"/>
                <a:gd name="T33" fmla="*/ 1 h 281"/>
                <a:gd name="T34" fmla="*/ 0 w 701"/>
                <a:gd name="T35" fmla="*/ 1 h 281"/>
                <a:gd name="T36" fmla="*/ 0 w 701"/>
                <a:gd name="T37" fmla="*/ 1 h 2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01"/>
                <a:gd name="T58" fmla="*/ 0 h 281"/>
                <a:gd name="T59" fmla="*/ 701 w 701"/>
                <a:gd name="T60" fmla="*/ 281 h 2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01" h="281">
                  <a:moveTo>
                    <a:pt x="0" y="249"/>
                  </a:moveTo>
                  <a:lnTo>
                    <a:pt x="184" y="245"/>
                  </a:lnTo>
                  <a:lnTo>
                    <a:pt x="268" y="235"/>
                  </a:lnTo>
                  <a:lnTo>
                    <a:pt x="490" y="281"/>
                  </a:lnTo>
                  <a:lnTo>
                    <a:pt x="469" y="250"/>
                  </a:lnTo>
                  <a:lnTo>
                    <a:pt x="368" y="228"/>
                  </a:lnTo>
                  <a:lnTo>
                    <a:pt x="505" y="195"/>
                  </a:lnTo>
                  <a:lnTo>
                    <a:pt x="623" y="136"/>
                  </a:lnTo>
                  <a:lnTo>
                    <a:pt x="701" y="127"/>
                  </a:lnTo>
                  <a:lnTo>
                    <a:pt x="682" y="55"/>
                  </a:lnTo>
                  <a:lnTo>
                    <a:pt x="587" y="70"/>
                  </a:lnTo>
                  <a:lnTo>
                    <a:pt x="657" y="13"/>
                  </a:lnTo>
                  <a:lnTo>
                    <a:pt x="594" y="0"/>
                  </a:lnTo>
                  <a:lnTo>
                    <a:pt x="484" y="81"/>
                  </a:lnTo>
                  <a:lnTo>
                    <a:pt x="393" y="167"/>
                  </a:lnTo>
                  <a:lnTo>
                    <a:pt x="178" y="146"/>
                  </a:lnTo>
                  <a:lnTo>
                    <a:pt x="74" y="226"/>
                  </a:lnTo>
                  <a:lnTo>
                    <a:pt x="0" y="249"/>
                  </a:lnTo>
                  <a:close/>
                </a:path>
              </a:pathLst>
            </a:custGeom>
            <a:solidFill>
              <a:srgbClr val="E57F33"/>
            </a:solidFill>
            <a:ln w="9525">
              <a:noFill/>
              <a:miter lim="800000"/>
              <a:headEnd/>
              <a:tailEnd/>
            </a:ln>
          </p:spPr>
          <p:txBody>
            <a:bodyPr/>
            <a:lstStyle/>
            <a:p>
              <a:endParaRPr lang="en-AU">
                <a:latin typeface="Calibri" pitchFamily="34" charset="0"/>
              </a:endParaRPr>
            </a:p>
          </p:txBody>
        </p:sp>
        <p:sp>
          <p:nvSpPr>
            <p:cNvPr id="44054" name="Freeform 23"/>
            <p:cNvSpPr>
              <a:spLocks/>
            </p:cNvSpPr>
            <p:nvPr/>
          </p:nvSpPr>
          <p:spPr bwMode="auto">
            <a:xfrm>
              <a:off x="4302" y="2719"/>
              <a:ext cx="347" cy="184"/>
            </a:xfrm>
            <a:custGeom>
              <a:avLst/>
              <a:gdLst>
                <a:gd name="T0" fmla="*/ 0 w 693"/>
                <a:gd name="T1" fmla="*/ 1 h 368"/>
                <a:gd name="T2" fmla="*/ 1 w 693"/>
                <a:gd name="T3" fmla="*/ 1 h 368"/>
                <a:gd name="T4" fmla="*/ 1 w 693"/>
                <a:gd name="T5" fmla="*/ 1 h 368"/>
                <a:gd name="T6" fmla="*/ 1 w 693"/>
                <a:gd name="T7" fmla="*/ 1 h 368"/>
                <a:gd name="T8" fmla="*/ 1 w 693"/>
                <a:gd name="T9" fmla="*/ 1 h 368"/>
                <a:gd name="T10" fmla="*/ 2 w 693"/>
                <a:gd name="T11" fmla="*/ 1 h 368"/>
                <a:gd name="T12" fmla="*/ 2 w 693"/>
                <a:gd name="T13" fmla="*/ 1 h 368"/>
                <a:gd name="T14" fmla="*/ 2 w 693"/>
                <a:gd name="T15" fmla="*/ 1 h 368"/>
                <a:gd name="T16" fmla="*/ 2 w 693"/>
                <a:gd name="T17" fmla="*/ 1 h 368"/>
                <a:gd name="T18" fmla="*/ 3 w 693"/>
                <a:gd name="T19" fmla="*/ 1 h 368"/>
                <a:gd name="T20" fmla="*/ 3 w 693"/>
                <a:gd name="T21" fmla="*/ 1 h 368"/>
                <a:gd name="T22" fmla="*/ 2 w 693"/>
                <a:gd name="T23" fmla="*/ 1 h 368"/>
                <a:gd name="T24" fmla="*/ 3 w 693"/>
                <a:gd name="T25" fmla="*/ 1 h 368"/>
                <a:gd name="T26" fmla="*/ 4 w 693"/>
                <a:gd name="T27" fmla="*/ 1 h 368"/>
                <a:gd name="T28" fmla="*/ 6 w 693"/>
                <a:gd name="T29" fmla="*/ 0 h 368"/>
                <a:gd name="T30" fmla="*/ 6 w 693"/>
                <a:gd name="T31" fmla="*/ 1 h 368"/>
                <a:gd name="T32" fmla="*/ 6 w 693"/>
                <a:gd name="T33" fmla="*/ 1 h 368"/>
                <a:gd name="T34" fmla="*/ 5 w 693"/>
                <a:gd name="T35" fmla="*/ 1 h 368"/>
                <a:gd name="T36" fmla="*/ 4 w 693"/>
                <a:gd name="T37" fmla="*/ 1 h 368"/>
                <a:gd name="T38" fmla="*/ 5 w 693"/>
                <a:gd name="T39" fmla="*/ 1 h 368"/>
                <a:gd name="T40" fmla="*/ 5 w 693"/>
                <a:gd name="T41" fmla="*/ 1 h 368"/>
                <a:gd name="T42" fmla="*/ 6 w 693"/>
                <a:gd name="T43" fmla="*/ 1 h 368"/>
                <a:gd name="T44" fmla="*/ 5 w 693"/>
                <a:gd name="T45" fmla="*/ 3 h 368"/>
                <a:gd name="T46" fmla="*/ 4 w 693"/>
                <a:gd name="T47" fmla="*/ 3 h 368"/>
                <a:gd name="T48" fmla="*/ 1 w 693"/>
                <a:gd name="T49" fmla="*/ 1 h 368"/>
                <a:gd name="T50" fmla="*/ 0 w 693"/>
                <a:gd name="T51" fmla="*/ 1 h 368"/>
                <a:gd name="T52" fmla="*/ 0 w 693"/>
                <a:gd name="T53" fmla="*/ 1 h 36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3"/>
                <a:gd name="T82" fmla="*/ 0 h 368"/>
                <a:gd name="T83" fmla="*/ 693 w 693"/>
                <a:gd name="T84" fmla="*/ 368 h 36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3" h="368">
                  <a:moveTo>
                    <a:pt x="0" y="110"/>
                  </a:moveTo>
                  <a:lnTo>
                    <a:pt x="21" y="60"/>
                  </a:lnTo>
                  <a:lnTo>
                    <a:pt x="49" y="76"/>
                  </a:lnTo>
                  <a:lnTo>
                    <a:pt x="45" y="110"/>
                  </a:lnTo>
                  <a:lnTo>
                    <a:pt x="108" y="93"/>
                  </a:lnTo>
                  <a:lnTo>
                    <a:pt x="133" y="64"/>
                  </a:lnTo>
                  <a:lnTo>
                    <a:pt x="163" y="100"/>
                  </a:lnTo>
                  <a:lnTo>
                    <a:pt x="133" y="138"/>
                  </a:lnTo>
                  <a:lnTo>
                    <a:pt x="178" y="138"/>
                  </a:lnTo>
                  <a:lnTo>
                    <a:pt x="287" y="53"/>
                  </a:lnTo>
                  <a:lnTo>
                    <a:pt x="313" y="83"/>
                  </a:lnTo>
                  <a:lnTo>
                    <a:pt x="218" y="157"/>
                  </a:lnTo>
                  <a:lnTo>
                    <a:pt x="296" y="152"/>
                  </a:lnTo>
                  <a:lnTo>
                    <a:pt x="486" y="55"/>
                  </a:lnTo>
                  <a:lnTo>
                    <a:pt x="648" y="0"/>
                  </a:lnTo>
                  <a:lnTo>
                    <a:pt x="693" y="15"/>
                  </a:lnTo>
                  <a:lnTo>
                    <a:pt x="663" y="45"/>
                  </a:lnTo>
                  <a:lnTo>
                    <a:pt x="522" y="76"/>
                  </a:lnTo>
                  <a:lnTo>
                    <a:pt x="414" y="161"/>
                  </a:lnTo>
                  <a:lnTo>
                    <a:pt x="522" y="193"/>
                  </a:lnTo>
                  <a:lnTo>
                    <a:pt x="621" y="135"/>
                  </a:lnTo>
                  <a:lnTo>
                    <a:pt x="693" y="138"/>
                  </a:lnTo>
                  <a:lnTo>
                    <a:pt x="575" y="357"/>
                  </a:lnTo>
                  <a:lnTo>
                    <a:pt x="403" y="368"/>
                  </a:lnTo>
                  <a:lnTo>
                    <a:pt x="36" y="241"/>
                  </a:lnTo>
                  <a:lnTo>
                    <a:pt x="0" y="110"/>
                  </a:lnTo>
                  <a:close/>
                </a:path>
              </a:pathLst>
            </a:custGeom>
            <a:solidFill>
              <a:srgbClr val="E57F33"/>
            </a:solidFill>
            <a:ln w="9525">
              <a:noFill/>
              <a:miter lim="800000"/>
              <a:headEnd/>
              <a:tailEnd/>
            </a:ln>
          </p:spPr>
          <p:txBody>
            <a:bodyPr/>
            <a:lstStyle/>
            <a:p>
              <a:endParaRPr lang="en-AU">
                <a:latin typeface="Calibri" pitchFamily="34" charset="0"/>
              </a:endParaRPr>
            </a:p>
          </p:txBody>
        </p:sp>
        <p:sp>
          <p:nvSpPr>
            <p:cNvPr id="44055" name="Freeform 24"/>
            <p:cNvSpPr>
              <a:spLocks/>
            </p:cNvSpPr>
            <p:nvPr/>
          </p:nvSpPr>
          <p:spPr bwMode="auto">
            <a:xfrm>
              <a:off x="4557" y="2762"/>
              <a:ext cx="228" cy="244"/>
            </a:xfrm>
            <a:custGeom>
              <a:avLst/>
              <a:gdLst>
                <a:gd name="T0" fmla="*/ 1 w 454"/>
                <a:gd name="T1" fmla="*/ 3 h 489"/>
                <a:gd name="T2" fmla="*/ 1 w 454"/>
                <a:gd name="T3" fmla="*/ 3 h 489"/>
                <a:gd name="T4" fmla="*/ 1 w 454"/>
                <a:gd name="T5" fmla="*/ 3 h 489"/>
                <a:gd name="T6" fmla="*/ 1 w 454"/>
                <a:gd name="T7" fmla="*/ 3 h 489"/>
                <a:gd name="T8" fmla="*/ 0 w 454"/>
                <a:gd name="T9" fmla="*/ 2 h 489"/>
                <a:gd name="T10" fmla="*/ 0 w 454"/>
                <a:gd name="T11" fmla="*/ 2 h 489"/>
                <a:gd name="T12" fmla="*/ 1 w 454"/>
                <a:gd name="T13" fmla="*/ 2 h 489"/>
                <a:gd name="T14" fmla="*/ 1 w 454"/>
                <a:gd name="T15" fmla="*/ 1 h 489"/>
                <a:gd name="T16" fmla="*/ 1 w 454"/>
                <a:gd name="T17" fmla="*/ 1 h 489"/>
                <a:gd name="T18" fmla="*/ 1 w 454"/>
                <a:gd name="T19" fmla="*/ 1 h 489"/>
                <a:gd name="T20" fmla="*/ 1 w 454"/>
                <a:gd name="T21" fmla="*/ 1 h 489"/>
                <a:gd name="T22" fmla="*/ 1 w 454"/>
                <a:gd name="T23" fmla="*/ 1 h 489"/>
                <a:gd name="T24" fmla="*/ 1 w 454"/>
                <a:gd name="T25" fmla="*/ 0 h 489"/>
                <a:gd name="T26" fmla="*/ 1 w 454"/>
                <a:gd name="T27" fmla="*/ 0 h 489"/>
                <a:gd name="T28" fmla="*/ 1 w 454"/>
                <a:gd name="T29" fmla="*/ 0 h 489"/>
                <a:gd name="T30" fmla="*/ 2 w 454"/>
                <a:gd name="T31" fmla="*/ 0 h 489"/>
                <a:gd name="T32" fmla="*/ 2 w 454"/>
                <a:gd name="T33" fmla="*/ 0 h 489"/>
                <a:gd name="T34" fmla="*/ 2 w 454"/>
                <a:gd name="T35" fmla="*/ 0 h 489"/>
                <a:gd name="T36" fmla="*/ 2 w 454"/>
                <a:gd name="T37" fmla="*/ 0 h 489"/>
                <a:gd name="T38" fmla="*/ 3 w 454"/>
                <a:gd name="T39" fmla="*/ 0 h 489"/>
                <a:gd name="T40" fmla="*/ 4 w 454"/>
                <a:gd name="T41" fmla="*/ 0 h 489"/>
                <a:gd name="T42" fmla="*/ 4 w 454"/>
                <a:gd name="T43" fmla="*/ 0 h 489"/>
                <a:gd name="T44" fmla="*/ 4 w 454"/>
                <a:gd name="T45" fmla="*/ 0 h 489"/>
                <a:gd name="T46" fmla="*/ 4 w 454"/>
                <a:gd name="T47" fmla="*/ 0 h 489"/>
                <a:gd name="T48" fmla="*/ 4 w 454"/>
                <a:gd name="T49" fmla="*/ 0 h 489"/>
                <a:gd name="T50" fmla="*/ 4 w 454"/>
                <a:gd name="T51" fmla="*/ 1 h 489"/>
                <a:gd name="T52" fmla="*/ 4 w 454"/>
                <a:gd name="T53" fmla="*/ 1 h 489"/>
                <a:gd name="T54" fmla="*/ 4 w 454"/>
                <a:gd name="T55" fmla="*/ 2 h 489"/>
                <a:gd name="T56" fmla="*/ 4 w 454"/>
                <a:gd name="T57" fmla="*/ 2 h 489"/>
                <a:gd name="T58" fmla="*/ 4 w 454"/>
                <a:gd name="T59" fmla="*/ 2 h 489"/>
                <a:gd name="T60" fmla="*/ 4 w 454"/>
                <a:gd name="T61" fmla="*/ 2 h 489"/>
                <a:gd name="T62" fmla="*/ 4 w 454"/>
                <a:gd name="T63" fmla="*/ 2 h 489"/>
                <a:gd name="T64" fmla="*/ 4 w 454"/>
                <a:gd name="T65" fmla="*/ 2 h 489"/>
                <a:gd name="T66" fmla="*/ 4 w 454"/>
                <a:gd name="T67" fmla="*/ 3 h 489"/>
                <a:gd name="T68" fmla="*/ 3 w 454"/>
                <a:gd name="T69" fmla="*/ 3 h 489"/>
                <a:gd name="T70" fmla="*/ 3 w 454"/>
                <a:gd name="T71" fmla="*/ 3 h 489"/>
                <a:gd name="T72" fmla="*/ 3 w 454"/>
                <a:gd name="T73" fmla="*/ 3 h 489"/>
                <a:gd name="T74" fmla="*/ 3 w 454"/>
                <a:gd name="T75" fmla="*/ 3 h 489"/>
                <a:gd name="T76" fmla="*/ 2 w 454"/>
                <a:gd name="T77" fmla="*/ 3 h 489"/>
                <a:gd name="T78" fmla="*/ 1 w 454"/>
                <a:gd name="T79" fmla="*/ 3 h 489"/>
                <a:gd name="T80" fmla="*/ 1 w 454"/>
                <a:gd name="T81" fmla="*/ 3 h 4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54"/>
                <a:gd name="T124" fmla="*/ 0 h 489"/>
                <a:gd name="T125" fmla="*/ 454 w 454"/>
                <a:gd name="T126" fmla="*/ 489 h 4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54" h="489">
                  <a:moveTo>
                    <a:pt x="44" y="466"/>
                  </a:moveTo>
                  <a:lnTo>
                    <a:pt x="40" y="460"/>
                  </a:lnTo>
                  <a:lnTo>
                    <a:pt x="36" y="452"/>
                  </a:lnTo>
                  <a:lnTo>
                    <a:pt x="30" y="443"/>
                  </a:lnTo>
                  <a:lnTo>
                    <a:pt x="25" y="432"/>
                  </a:lnTo>
                  <a:lnTo>
                    <a:pt x="19" y="416"/>
                  </a:lnTo>
                  <a:lnTo>
                    <a:pt x="13" y="401"/>
                  </a:lnTo>
                  <a:lnTo>
                    <a:pt x="9" y="392"/>
                  </a:lnTo>
                  <a:lnTo>
                    <a:pt x="7" y="384"/>
                  </a:lnTo>
                  <a:lnTo>
                    <a:pt x="0" y="342"/>
                  </a:lnTo>
                  <a:lnTo>
                    <a:pt x="0" y="321"/>
                  </a:lnTo>
                  <a:lnTo>
                    <a:pt x="0" y="297"/>
                  </a:lnTo>
                  <a:lnTo>
                    <a:pt x="4" y="274"/>
                  </a:lnTo>
                  <a:lnTo>
                    <a:pt x="6" y="261"/>
                  </a:lnTo>
                  <a:lnTo>
                    <a:pt x="9" y="249"/>
                  </a:lnTo>
                  <a:lnTo>
                    <a:pt x="15" y="236"/>
                  </a:lnTo>
                  <a:lnTo>
                    <a:pt x="19" y="222"/>
                  </a:lnTo>
                  <a:lnTo>
                    <a:pt x="26" y="211"/>
                  </a:lnTo>
                  <a:lnTo>
                    <a:pt x="32" y="198"/>
                  </a:lnTo>
                  <a:lnTo>
                    <a:pt x="42" y="184"/>
                  </a:lnTo>
                  <a:lnTo>
                    <a:pt x="49" y="173"/>
                  </a:lnTo>
                  <a:lnTo>
                    <a:pt x="57" y="162"/>
                  </a:lnTo>
                  <a:lnTo>
                    <a:pt x="64" y="150"/>
                  </a:lnTo>
                  <a:lnTo>
                    <a:pt x="74" y="139"/>
                  </a:lnTo>
                  <a:lnTo>
                    <a:pt x="82" y="127"/>
                  </a:lnTo>
                  <a:lnTo>
                    <a:pt x="91" y="118"/>
                  </a:lnTo>
                  <a:lnTo>
                    <a:pt x="99" y="107"/>
                  </a:lnTo>
                  <a:lnTo>
                    <a:pt x="108" y="97"/>
                  </a:lnTo>
                  <a:lnTo>
                    <a:pt x="118" y="89"/>
                  </a:lnTo>
                  <a:lnTo>
                    <a:pt x="127" y="80"/>
                  </a:lnTo>
                  <a:lnTo>
                    <a:pt x="137" y="72"/>
                  </a:lnTo>
                  <a:lnTo>
                    <a:pt x="146" y="65"/>
                  </a:lnTo>
                  <a:lnTo>
                    <a:pt x="154" y="57"/>
                  </a:lnTo>
                  <a:lnTo>
                    <a:pt x="175" y="44"/>
                  </a:lnTo>
                  <a:lnTo>
                    <a:pt x="194" y="32"/>
                  </a:lnTo>
                  <a:lnTo>
                    <a:pt x="215" y="21"/>
                  </a:lnTo>
                  <a:lnTo>
                    <a:pt x="234" y="13"/>
                  </a:lnTo>
                  <a:lnTo>
                    <a:pt x="255" y="8"/>
                  </a:lnTo>
                  <a:lnTo>
                    <a:pt x="296" y="0"/>
                  </a:lnTo>
                  <a:lnTo>
                    <a:pt x="338" y="2"/>
                  </a:lnTo>
                  <a:lnTo>
                    <a:pt x="376" y="15"/>
                  </a:lnTo>
                  <a:lnTo>
                    <a:pt x="393" y="25"/>
                  </a:lnTo>
                  <a:lnTo>
                    <a:pt x="407" y="40"/>
                  </a:lnTo>
                  <a:lnTo>
                    <a:pt x="418" y="55"/>
                  </a:lnTo>
                  <a:lnTo>
                    <a:pt x="424" y="65"/>
                  </a:lnTo>
                  <a:lnTo>
                    <a:pt x="429" y="74"/>
                  </a:lnTo>
                  <a:lnTo>
                    <a:pt x="433" y="84"/>
                  </a:lnTo>
                  <a:lnTo>
                    <a:pt x="437" y="95"/>
                  </a:lnTo>
                  <a:lnTo>
                    <a:pt x="441" y="105"/>
                  </a:lnTo>
                  <a:lnTo>
                    <a:pt x="445" y="116"/>
                  </a:lnTo>
                  <a:lnTo>
                    <a:pt x="452" y="162"/>
                  </a:lnTo>
                  <a:lnTo>
                    <a:pt x="454" y="209"/>
                  </a:lnTo>
                  <a:lnTo>
                    <a:pt x="452" y="234"/>
                  </a:lnTo>
                  <a:lnTo>
                    <a:pt x="450" y="255"/>
                  </a:lnTo>
                  <a:lnTo>
                    <a:pt x="446" y="278"/>
                  </a:lnTo>
                  <a:lnTo>
                    <a:pt x="445" y="287"/>
                  </a:lnTo>
                  <a:lnTo>
                    <a:pt x="441" y="297"/>
                  </a:lnTo>
                  <a:lnTo>
                    <a:pt x="439" y="306"/>
                  </a:lnTo>
                  <a:lnTo>
                    <a:pt x="435" y="316"/>
                  </a:lnTo>
                  <a:lnTo>
                    <a:pt x="429" y="333"/>
                  </a:lnTo>
                  <a:lnTo>
                    <a:pt x="426" y="342"/>
                  </a:lnTo>
                  <a:lnTo>
                    <a:pt x="422" y="350"/>
                  </a:lnTo>
                  <a:lnTo>
                    <a:pt x="418" y="357"/>
                  </a:lnTo>
                  <a:lnTo>
                    <a:pt x="414" y="365"/>
                  </a:lnTo>
                  <a:lnTo>
                    <a:pt x="410" y="373"/>
                  </a:lnTo>
                  <a:lnTo>
                    <a:pt x="407" y="378"/>
                  </a:lnTo>
                  <a:lnTo>
                    <a:pt x="397" y="392"/>
                  </a:lnTo>
                  <a:lnTo>
                    <a:pt x="389" y="403"/>
                  </a:lnTo>
                  <a:lnTo>
                    <a:pt x="380" y="414"/>
                  </a:lnTo>
                  <a:lnTo>
                    <a:pt x="370" y="426"/>
                  </a:lnTo>
                  <a:lnTo>
                    <a:pt x="359" y="435"/>
                  </a:lnTo>
                  <a:lnTo>
                    <a:pt x="350" y="443"/>
                  </a:lnTo>
                  <a:lnTo>
                    <a:pt x="338" y="452"/>
                  </a:lnTo>
                  <a:lnTo>
                    <a:pt x="327" y="458"/>
                  </a:lnTo>
                  <a:lnTo>
                    <a:pt x="315" y="466"/>
                  </a:lnTo>
                  <a:lnTo>
                    <a:pt x="293" y="477"/>
                  </a:lnTo>
                  <a:lnTo>
                    <a:pt x="264" y="485"/>
                  </a:lnTo>
                  <a:lnTo>
                    <a:pt x="228" y="489"/>
                  </a:lnTo>
                  <a:lnTo>
                    <a:pt x="144" y="483"/>
                  </a:lnTo>
                  <a:lnTo>
                    <a:pt x="74" y="471"/>
                  </a:lnTo>
                  <a:lnTo>
                    <a:pt x="44" y="466"/>
                  </a:lnTo>
                  <a:close/>
                </a:path>
              </a:pathLst>
            </a:custGeom>
            <a:solidFill>
              <a:srgbClr val="FF9900"/>
            </a:solidFill>
            <a:ln w="9525">
              <a:noFill/>
              <a:miter lim="800000"/>
              <a:headEnd/>
              <a:tailEnd/>
            </a:ln>
          </p:spPr>
          <p:txBody>
            <a:bodyPr/>
            <a:lstStyle/>
            <a:p>
              <a:endParaRPr lang="en-AU">
                <a:latin typeface="Calibri" pitchFamily="34" charset="0"/>
              </a:endParaRPr>
            </a:p>
          </p:txBody>
        </p:sp>
        <p:sp>
          <p:nvSpPr>
            <p:cNvPr id="44056" name="Freeform 25"/>
            <p:cNvSpPr>
              <a:spLocks/>
            </p:cNvSpPr>
            <p:nvPr/>
          </p:nvSpPr>
          <p:spPr bwMode="auto">
            <a:xfrm>
              <a:off x="4702" y="2938"/>
              <a:ext cx="193" cy="111"/>
            </a:xfrm>
            <a:custGeom>
              <a:avLst/>
              <a:gdLst>
                <a:gd name="T0" fmla="*/ 0 w 386"/>
                <a:gd name="T1" fmla="*/ 2 h 220"/>
                <a:gd name="T2" fmla="*/ 2 w 386"/>
                <a:gd name="T3" fmla="*/ 2 h 220"/>
                <a:gd name="T4" fmla="*/ 3 w 386"/>
                <a:gd name="T5" fmla="*/ 2 h 220"/>
                <a:gd name="T6" fmla="*/ 3 w 386"/>
                <a:gd name="T7" fmla="*/ 0 h 220"/>
                <a:gd name="T8" fmla="*/ 3 w 386"/>
                <a:gd name="T9" fmla="*/ 0 h 220"/>
                <a:gd name="T10" fmla="*/ 3 w 386"/>
                <a:gd name="T11" fmla="*/ 1 h 220"/>
                <a:gd name="T12" fmla="*/ 1 w 386"/>
                <a:gd name="T13" fmla="*/ 2 h 220"/>
                <a:gd name="T14" fmla="*/ 1 w 386"/>
                <a:gd name="T15" fmla="*/ 2 h 220"/>
                <a:gd name="T16" fmla="*/ 0 w 386"/>
                <a:gd name="T17" fmla="*/ 2 h 220"/>
                <a:gd name="T18" fmla="*/ 0 w 386"/>
                <a:gd name="T19" fmla="*/ 2 h 2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6"/>
                <a:gd name="T31" fmla="*/ 0 h 220"/>
                <a:gd name="T32" fmla="*/ 386 w 386"/>
                <a:gd name="T33" fmla="*/ 220 h 2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6" h="220">
                  <a:moveTo>
                    <a:pt x="0" y="173"/>
                  </a:moveTo>
                  <a:lnTo>
                    <a:pt x="129" y="220"/>
                  </a:lnTo>
                  <a:lnTo>
                    <a:pt x="311" y="135"/>
                  </a:lnTo>
                  <a:lnTo>
                    <a:pt x="386" y="0"/>
                  </a:lnTo>
                  <a:lnTo>
                    <a:pt x="367" y="0"/>
                  </a:lnTo>
                  <a:lnTo>
                    <a:pt x="285" y="119"/>
                  </a:lnTo>
                  <a:lnTo>
                    <a:pt x="125" y="184"/>
                  </a:lnTo>
                  <a:lnTo>
                    <a:pt x="53" y="161"/>
                  </a:lnTo>
                  <a:lnTo>
                    <a:pt x="0" y="173"/>
                  </a:lnTo>
                  <a:close/>
                </a:path>
              </a:pathLst>
            </a:custGeom>
            <a:solidFill>
              <a:srgbClr val="FFFF66"/>
            </a:solidFill>
            <a:ln w="9525">
              <a:noFill/>
              <a:miter lim="800000"/>
              <a:headEnd/>
              <a:tailEnd/>
            </a:ln>
          </p:spPr>
          <p:txBody>
            <a:bodyPr/>
            <a:lstStyle/>
            <a:p>
              <a:endParaRPr lang="en-AU">
                <a:latin typeface="Calibri" pitchFamily="34" charset="0"/>
              </a:endParaRPr>
            </a:p>
          </p:txBody>
        </p:sp>
        <p:sp>
          <p:nvSpPr>
            <p:cNvPr id="44057" name="Freeform 26"/>
            <p:cNvSpPr>
              <a:spLocks/>
            </p:cNvSpPr>
            <p:nvPr/>
          </p:nvSpPr>
          <p:spPr bwMode="auto">
            <a:xfrm>
              <a:off x="4757" y="2982"/>
              <a:ext cx="88" cy="32"/>
            </a:xfrm>
            <a:custGeom>
              <a:avLst/>
              <a:gdLst>
                <a:gd name="T0" fmla="*/ 0 w 177"/>
                <a:gd name="T1" fmla="*/ 0 h 65"/>
                <a:gd name="T2" fmla="*/ 0 w 177"/>
                <a:gd name="T3" fmla="*/ 0 h 65"/>
                <a:gd name="T4" fmla="*/ 1 w 177"/>
                <a:gd name="T5" fmla="*/ 0 h 65"/>
                <a:gd name="T6" fmla="*/ 1 w 177"/>
                <a:gd name="T7" fmla="*/ 0 h 65"/>
                <a:gd name="T8" fmla="*/ 0 w 177"/>
                <a:gd name="T9" fmla="*/ 0 h 65"/>
                <a:gd name="T10" fmla="*/ 0 w 177"/>
                <a:gd name="T11" fmla="*/ 0 h 65"/>
                <a:gd name="T12" fmla="*/ 0 w 177"/>
                <a:gd name="T13" fmla="*/ 0 h 65"/>
                <a:gd name="T14" fmla="*/ 0 w 177"/>
                <a:gd name="T15" fmla="*/ 0 h 65"/>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65"/>
                <a:gd name="T26" fmla="*/ 177 w 177"/>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65">
                  <a:moveTo>
                    <a:pt x="0" y="51"/>
                  </a:moveTo>
                  <a:lnTo>
                    <a:pt x="101" y="0"/>
                  </a:lnTo>
                  <a:lnTo>
                    <a:pt x="177" y="0"/>
                  </a:lnTo>
                  <a:lnTo>
                    <a:pt x="158" y="25"/>
                  </a:lnTo>
                  <a:lnTo>
                    <a:pt x="95" y="34"/>
                  </a:lnTo>
                  <a:lnTo>
                    <a:pt x="19" y="65"/>
                  </a:lnTo>
                  <a:lnTo>
                    <a:pt x="0" y="51"/>
                  </a:lnTo>
                  <a:close/>
                </a:path>
              </a:pathLst>
            </a:custGeom>
            <a:solidFill>
              <a:srgbClr val="FFFF66"/>
            </a:solidFill>
            <a:ln w="9525">
              <a:noFill/>
              <a:miter lim="800000"/>
              <a:headEnd/>
              <a:tailEnd/>
            </a:ln>
          </p:spPr>
          <p:txBody>
            <a:bodyPr/>
            <a:lstStyle/>
            <a:p>
              <a:endParaRPr lang="en-AU">
                <a:latin typeface="Calibri" pitchFamily="34" charset="0"/>
              </a:endParaRPr>
            </a:p>
          </p:txBody>
        </p:sp>
        <p:sp>
          <p:nvSpPr>
            <p:cNvPr id="44058" name="Freeform 27"/>
            <p:cNvSpPr>
              <a:spLocks/>
            </p:cNvSpPr>
            <p:nvPr/>
          </p:nvSpPr>
          <p:spPr bwMode="auto">
            <a:xfrm>
              <a:off x="4871" y="2992"/>
              <a:ext cx="175" cy="76"/>
            </a:xfrm>
            <a:custGeom>
              <a:avLst/>
              <a:gdLst>
                <a:gd name="T0" fmla="*/ 1 w 350"/>
                <a:gd name="T1" fmla="*/ 0 h 150"/>
                <a:gd name="T2" fmla="*/ 0 w 350"/>
                <a:gd name="T3" fmla="*/ 1 h 150"/>
                <a:gd name="T4" fmla="*/ 3 w 350"/>
                <a:gd name="T5" fmla="*/ 2 h 150"/>
                <a:gd name="T6" fmla="*/ 1 w 350"/>
                <a:gd name="T7" fmla="*/ 0 h 150"/>
                <a:gd name="T8" fmla="*/ 1 w 350"/>
                <a:gd name="T9" fmla="*/ 0 h 150"/>
                <a:gd name="T10" fmla="*/ 0 60000 65536"/>
                <a:gd name="T11" fmla="*/ 0 60000 65536"/>
                <a:gd name="T12" fmla="*/ 0 60000 65536"/>
                <a:gd name="T13" fmla="*/ 0 60000 65536"/>
                <a:gd name="T14" fmla="*/ 0 60000 65536"/>
                <a:gd name="T15" fmla="*/ 0 w 350"/>
                <a:gd name="T16" fmla="*/ 0 h 150"/>
                <a:gd name="T17" fmla="*/ 350 w 350"/>
                <a:gd name="T18" fmla="*/ 150 h 150"/>
              </a:gdLst>
              <a:ahLst/>
              <a:cxnLst>
                <a:cxn ang="T10">
                  <a:pos x="T0" y="T1"/>
                </a:cxn>
                <a:cxn ang="T11">
                  <a:pos x="T2" y="T3"/>
                </a:cxn>
                <a:cxn ang="T12">
                  <a:pos x="T4" y="T5"/>
                </a:cxn>
                <a:cxn ang="T13">
                  <a:pos x="T6" y="T7"/>
                </a:cxn>
                <a:cxn ang="T14">
                  <a:pos x="T8" y="T9"/>
                </a:cxn>
              </a:cxnLst>
              <a:rect l="T15" t="T16" r="T17" b="T18"/>
              <a:pathLst>
                <a:path w="350" h="150">
                  <a:moveTo>
                    <a:pt x="17" y="0"/>
                  </a:moveTo>
                  <a:lnTo>
                    <a:pt x="0" y="25"/>
                  </a:lnTo>
                  <a:lnTo>
                    <a:pt x="350" y="150"/>
                  </a:lnTo>
                  <a:lnTo>
                    <a:pt x="17" y="0"/>
                  </a:lnTo>
                  <a:close/>
                </a:path>
              </a:pathLst>
            </a:custGeom>
            <a:solidFill>
              <a:srgbClr val="FFFF66"/>
            </a:solidFill>
            <a:ln w="9525">
              <a:noFill/>
              <a:miter lim="800000"/>
              <a:headEnd/>
              <a:tailEnd/>
            </a:ln>
          </p:spPr>
          <p:txBody>
            <a:bodyPr/>
            <a:lstStyle/>
            <a:p>
              <a:endParaRPr lang="en-AU">
                <a:latin typeface="Calibri" pitchFamily="34" charset="0"/>
              </a:endParaRPr>
            </a:p>
          </p:txBody>
        </p:sp>
        <p:sp>
          <p:nvSpPr>
            <p:cNvPr id="44059" name="Freeform 28"/>
            <p:cNvSpPr>
              <a:spLocks/>
            </p:cNvSpPr>
            <p:nvPr/>
          </p:nvSpPr>
          <p:spPr bwMode="auto">
            <a:xfrm>
              <a:off x="4110" y="3087"/>
              <a:ext cx="113" cy="76"/>
            </a:xfrm>
            <a:custGeom>
              <a:avLst/>
              <a:gdLst>
                <a:gd name="T0" fmla="*/ 0 w 226"/>
                <a:gd name="T1" fmla="*/ 1 h 152"/>
                <a:gd name="T2" fmla="*/ 0 w 226"/>
                <a:gd name="T3" fmla="*/ 1 h 152"/>
                <a:gd name="T4" fmla="*/ 1 w 226"/>
                <a:gd name="T5" fmla="*/ 1 h 152"/>
                <a:gd name="T6" fmla="*/ 1 w 226"/>
                <a:gd name="T7" fmla="*/ 1 h 152"/>
                <a:gd name="T8" fmla="*/ 1 w 226"/>
                <a:gd name="T9" fmla="*/ 1 h 152"/>
                <a:gd name="T10" fmla="*/ 1 w 226"/>
                <a:gd name="T11" fmla="*/ 1 h 152"/>
                <a:gd name="T12" fmla="*/ 1 w 226"/>
                <a:gd name="T13" fmla="*/ 1 h 152"/>
                <a:gd name="T14" fmla="*/ 1 w 226"/>
                <a:gd name="T15" fmla="*/ 1 h 152"/>
                <a:gd name="T16" fmla="*/ 1 w 226"/>
                <a:gd name="T17" fmla="*/ 1 h 152"/>
                <a:gd name="T18" fmla="*/ 1 w 226"/>
                <a:gd name="T19" fmla="*/ 1 h 152"/>
                <a:gd name="T20" fmla="*/ 1 w 226"/>
                <a:gd name="T21" fmla="*/ 1 h 152"/>
                <a:gd name="T22" fmla="*/ 1 w 226"/>
                <a:gd name="T23" fmla="*/ 1 h 152"/>
                <a:gd name="T24" fmla="*/ 1 w 226"/>
                <a:gd name="T25" fmla="*/ 1 h 152"/>
                <a:gd name="T26" fmla="*/ 1 w 226"/>
                <a:gd name="T27" fmla="*/ 1 h 152"/>
                <a:gd name="T28" fmla="*/ 1 w 226"/>
                <a:gd name="T29" fmla="*/ 1 h 152"/>
                <a:gd name="T30" fmla="*/ 2 w 226"/>
                <a:gd name="T31" fmla="*/ 1 h 152"/>
                <a:gd name="T32" fmla="*/ 2 w 226"/>
                <a:gd name="T33" fmla="*/ 1 h 152"/>
                <a:gd name="T34" fmla="*/ 2 w 226"/>
                <a:gd name="T35" fmla="*/ 1 h 152"/>
                <a:gd name="T36" fmla="*/ 1 w 226"/>
                <a:gd name="T37" fmla="*/ 1 h 152"/>
                <a:gd name="T38" fmla="*/ 1 w 226"/>
                <a:gd name="T39" fmla="*/ 1 h 152"/>
                <a:gd name="T40" fmla="*/ 1 w 226"/>
                <a:gd name="T41" fmla="*/ 1 h 152"/>
                <a:gd name="T42" fmla="*/ 1 w 226"/>
                <a:gd name="T43" fmla="*/ 1 h 152"/>
                <a:gd name="T44" fmla="*/ 1 w 226"/>
                <a:gd name="T45" fmla="*/ 1 h 152"/>
                <a:gd name="T46" fmla="*/ 1 w 226"/>
                <a:gd name="T47" fmla="*/ 1 h 152"/>
                <a:gd name="T48" fmla="*/ 1 w 226"/>
                <a:gd name="T49" fmla="*/ 1 h 152"/>
                <a:gd name="T50" fmla="*/ 1 w 226"/>
                <a:gd name="T51" fmla="*/ 0 h 152"/>
                <a:gd name="T52" fmla="*/ 0 w 226"/>
                <a:gd name="T53" fmla="*/ 1 h 152"/>
                <a:gd name="T54" fmla="*/ 0 w 226"/>
                <a:gd name="T55" fmla="*/ 1 h 1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26"/>
                <a:gd name="T85" fmla="*/ 0 h 152"/>
                <a:gd name="T86" fmla="*/ 226 w 226"/>
                <a:gd name="T87" fmla="*/ 152 h 1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26" h="152">
                  <a:moveTo>
                    <a:pt x="0" y="21"/>
                  </a:moveTo>
                  <a:lnTo>
                    <a:pt x="0" y="31"/>
                  </a:lnTo>
                  <a:lnTo>
                    <a:pt x="2" y="42"/>
                  </a:lnTo>
                  <a:lnTo>
                    <a:pt x="4" y="50"/>
                  </a:lnTo>
                  <a:lnTo>
                    <a:pt x="5" y="57"/>
                  </a:lnTo>
                  <a:lnTo>
                    <a:pt x="9" y="65"/>
                  </a:lnTo>
                  <a:lnTo>
                    <a:pt x="13" y="74"/>
                  </a:lnTo>
                  <a:lnTo>
                    <a:pt x="17" y="82"/>
                  </a:lnTo>
                  <a:lnTo>
                    <a:pt x="23" y="90"/>
                  </a:lnTo>
                  <a:lnTo>
                    <a:pt x="28" y="99"/>
                  </a:lnTo>
                  <a:lnTo>
                    <a:pt x="36" y="107"/>
                  </a:lnTo>
                  <a:lnTo>
                    <a:pt x="43" y="114"/>
                  </a:lnTo>
                  <a:lnTo>
                    <a:pt x="53" y="120"/>
                  </a:lnTo>
                  <a:lnTo>
                    <a:pt x="78" y="131"/>
                  </a:lnTo>
                  <a:lnTo>
                    <a:pt x="104" y="141"/>
                  </a:lnTo>
                  <a:lnTo>
                    <a:pt x="159" y="150"/>
                  </a:lnTo>
                  <a:lnTo>
                    <a:pt x="226" y="152"/>
                  </a:lnTo>
                  <a:lnTo>
                    <a:pt x="226" y="124"/>
                  </a:lnTo>
                  <a:lnTo>
                    <a:pt x="83" y="93"/>
                  </a:lnTo>
                  <a:lnTo>
                    <a:pt x="66" y="80"/>
                  </a:lnTo>
                  <a:lnTo>
                    <a:pt x="53" y="65"/>
                  </a:lnTo>
                  <a:lnTo>
                    <a:pt x="42" y="50"/>
                  </a:lnTo>
                  <a:lnTo>
                    <a:pt x="32" y="34"/>
                  </a:lnTo>
                  <a:lnTo>
                    <a:pt x="26" y="21"/>
                  </a:lnTo>
                  <a:lnTo>
                    <a:pt x="23" y="10"/>
                  </a:lnTo>
                  <a:lnTo>
                    <a:pt x="19" y="0"/>
                  </a:lnTo>
                  <a:lnTo>
                    <a:pt x="0" y="21"/>
                  </a:lnTo>
                  <a:close/>
                </a:path>
              </a:pathLst>
            </a:custGeom>
            <a:solidFill>
              <a:srgbClr val="D99966"/>
            </a:solidFill>
            <a:ln w="9525">
              <a:noFill/>
              <a:miter lim="800000"/>
              <a:headEnd/>
              <a:tailEnd/>
            </a:ln>
          </p:spPr>
          <p:txBody>
            <a:bodyPr/>
            <a:lstStyle/>
            <a:p>
              <a:endParaRPr lang="en-AU">
                <a:latin typeface="Calibri" pitchFamily="34" charset="0"/>
              </a:endParaRPr>
            </a:p>
          </p:txBody>
        </p:sp>
        <p:sp>
          <p:nvSpPr>
            <p:cNvPr id="44060" name="Freeform 29"/>
            <p:cNvSpPr>
              <a:spLocks/>
            </p:cNvSpPr>
            <p:nvPr/>
          </p:nvSpPr>
          <p:spPr bwMode="auto">
            <a:xfrm>
              <a:off x="4098" y="3148"/>
              <a:ext cx="117" cy="70"/>
            </a:xfrm>
            <a:custGeom>
              <a:avLst/>
              <a:gdLst>
                <a:gd name="T0" fmla="*/ 1 w 234"/>
                <a:gd name="T1" fmla="*/ 0 h 138"/>
                <a:gd name="T2" fmla="*/ 1 w 234"/>
                <a:gd name="T3" fmla="*/ 1 h 138"/>
                <a:gd name="T4" fmla="*/ 1 w 234"/>
                <a:gd name="T5" fmla="*/ 1 h 138"/>
                <a:gd name="T6" fmla="*/ 1 w 234"/>
                <a:gd name="T7" fmla="*/ 1 h 138"/>
                <a:gd name="T8" fmla="*/ 1 w 234"/>
                <a:gd name="T9" fmla="*/ 1 h 138"/>
                <a:gd name="T10" fmla="*/ 1 w 234"/>
                <a:gd name="T11" fmla="*/ 1 h 138"/>
                <a:gd name="T12" fmla="*/ 1 w 234"/>
                <a:gd name="T13" fmla="*/ 1 h 138"/>
                <a:gd name="T14" fmla="*/ 1 w 234"/>
                <a:gd name="T15" fmla="*/ 1 h 138"/>
                <a:gd name="T16" fmla="*/ 1 w 234"/>
                <a:gd name="T17" fmla="*/ 1 h 138"/>
                <a:gd name="T18" fmla="*/ 2 w 234"/>
                <a:gd name="T19" fmla="*/ 1 h 138"/>
                <a:gd name="T20" fmla="*/ 2 w 234"/>
                <a:gd name="T21" fmla="*/ 1 h 138"/>
                <a:gd name="T22" fmla="*/ 2 w 234"/>
                <a:gd name="T23" fmla="*/ 1 h 138"/>
                <a:gd name="T24" fmla="*/ 2 w 234"/>
                <a:gd name="T25" fmla="*/ 2 h 138"/>
                <a:gd name="T26" fmla="*/ 2 w 234"/>
                <a:gd name="T27" fmla="*/ 2 h 138"/>
                <a:gd name="T28" fmla="*/ 2 w 234"/>
                <a:gd name="T29" fmla="*/ 2 h 138"/>
                <a:gd name="T30" fmla="*/ 2 w 234"/>
                <a:gd name="T31" fmla="*/ 2 h 138"/>
                <a:gd name="T32" fmla="*/ 1 w 234"/>
                <a:gd name="T33" fmla="*/ 1 h 138"/>
                <a:gd name="T34" fmla="*/ 1 w 234"/>
                <a:gd name="T35" fmla="*/ 1 h 138"/>
                <a:gd name="T36" fmla="*/ 1 w 234"/>
                <a:gd name="T37" fmla="*/ 1 h 138"/>
                <a:gd name="T38" fmla="*/ 1 w 234"/>
                <a:gd name="T39" fmla="*/ 1 h 138"/>
                <a:gd name="T40" fmla="*/ 1 w 234"/>
                <a:gd name="T41" fmla="*/ 1 h 138"/>
                <a:gd name="T42" fmla="*/ 1 w 234"/>
                <a:gd name="T43" fmla="*/ 1 h 138"/>
                <a:gd name="T44" fmla="*/ 1 w 234"/>
                <a:gd name="T45" fmla="*/ 1 h 138"/>
                <a:gd name="T46" fmla="*/ 0 w 234"/>
                <a:gd name="T47" fmla="*/ 1 h 138"/>
                <a:gd name="T48" fmla="*/ 1 w 234"/>
                <a:gd name="T49" fmla="*/ 0 h 138"/>
                <a:gd name="T50" fmla="*/ 1 w 234"/>
                <a:gd name="T51" fmla="*/ 0 h 13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34"/>
                <a:gd name="T79" fmla="*/ 0 h 138"/>
                <a:gd name="T80" fmla="*/ 234 w 234"/>
                <a:gd name="T81" fmla="*/ 138 h 13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34" h="138">
                  <a:moveTo>
                    <a:pt x="9" y="0"/>
                  </a:moveTo>
                  <a:lnTo>
                    <a:pt x="15" y="9"/>
                  </a:lnTo>
                  <a:lnTo>
                    <a:pt x="23" y="19"/>
                  </a:lnTo>
                  <a:lnTo>
                    <a:pt x="32" y="30"/>
                  </a:lnTo>
                  <a:lnTo>
                    <a:pt x="44" y="43"/>
                  </a:lnTo>
                  <a:lnTo>
                    <a:pt x="57" y="57"/>
                  </a:lnTo>
                  <a:lnTo>
                    <a:pt x="72" y="66"/>
                  </a:lnTo>
                  <a:lnTo>
                    <a:pt x="89" y="76"/>
                  </a:lnTo>
                  <a:lnTo>
                    <a:pt x="108" y="81"/>
                  </a:lnTo>
                  <a:lnTo>
                    <a:pt x="131" y="87"/>
                  </a:lnTo>
                  <a:lnTo>
                    <a:pt x="179" y="93"/>
                  </a:lnTo>
                  <a:lnTo>
                    <a:pt x="234" y="93"/>
                  </a:lnTo>
                  <a:lnTo>
                    <a:pt x="234" y="129"/>
                  </a:lnTo>
                  <a:lnTo>
                    <a:pt x="220" y="133"/>
                  </a:lnTo>
                  <a:lnTo>
                    <a:pt x="188" y="138"/>
                  </a:lnTo>
                  <a:lnTo>
                    <a:pt x="142" y="138"/>
                  </a:lnTo>
                  <a:lnTo>
                    <a:pt x="91" y="123"/>
                  </a:lnTo>
                  <a:lnTo>
                    <a:pt x="68" y="110"/>
                  </a:lnTo>
                  <a:lnTo>
                    <a:pt x="47" y="97"/>
                  </a:lnTo>
                  <a:lnTo>
                    <a:pt x="32" y="83"/>
                  </a:lnTo>
                  <a:lnTo>
                    <a:pt x="19" y="70"/>
                  </a:lnTo>
                  <a:lnTo>
                    <a:pt x="11" y="59"/>
                  </a:lnTo>
                  <a:lnTo>
                    <a:pt x="4" y="49"/>
                  </a:lnTo>
                  <a:lnTo>
                    <a:pt x="0" y="42"/>
                  </a:lnTo>
                  <a:lnTo>
                    <a:pt x="9" y="0"/>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61" name="Freeform 30"/>
            <p:cNvSpPr>
              <a:spLocks/>
            </p:cNvSpPr>
            <p:nvPr/>
          </p:nvSpPr>
          <p:spPr bwMode="auto">
            <a:xfrm>
              <a:off x="4104" y="3231"/>
              <a:ext cx="108" cy="49"/>
            </a:xfrm>
            <a:custGeom>
              <a:avLst/>
              <a:gdLst>
                <a:gd name="T0" fmla="*/ 0 w 217"/>
                <a:gd name="T1" fmla="*/ 0 h 97"/>
                <a:gd name="T2" fmla="*/ 0 w 217"/>
                <a:gd name="T3" fmla="*/ 1 h 97"/>
                <a:gd name="T4" fmla="*/ 0 w 217"/>
                <a:gd name="T5" fmla="*/ 1 h 97"/>
                <a:gd name="T6" fmla="*/ 0 w 217"/>
                <a:gd name="T7" fmla="*/ 1 h 97"/>
                <a:gd name="T8" fmla="*/ 0 w 217"/>
                <a:gd name="T9" fmla="*/ 1 h 97"/>
                <a:gd name="T10" fmla="*/ 0 w 217"/>
                <a:gd name="T11" fmla="*/ 1 h 97"/>
                <a:gd name="T12" fmla="*/ 0 w 217"/>
                <a:gd name="T13" fmla="*/ 1 h 97"/>
                <a:gd name="T14" fmla="*/ 0 w 217"/>
                <a:gd name="T15" fmla="*/ 1 h 97"/>
                <a:gd name="T16" fmla="*/ 1 w 217"/>
                <a:gd name="T17" fmla="*/ 1 h 97"/>
                <a:gd name="T18" fmla="*/ 1 w 217"/>
                <a:gd name="T19" fmla="*/ 1 h 97"/>
                <a:gd name="T20" fmla="*/ 1 w 217"/>
                <a:gd name="T21" fmla="*/ 1 h 97"/>
                <a:gd name="T22" fmla="*/ 1 w 217"/>
                <a:gd name="T23" fmla="*/ 1 h 97"/>
                <a:gd name="T24" fmla="*/ 1 w 217"/>
                <a:gd name="T25" fmla="*/ 1 h 97"/>
                <a:gd name="T26" fmla="*/ 1 w 217"/>
                <a:gd name="T27" fmla="*/ 1 h 97"/>
                <a:gd name="T28" fmla="*/ 0 w 217"/>
                <a:gd name="T29" fmla="*/ 1 h 97"/>
                <a:gd name="T30" fmla="*/ 0 w 217"/>
                <a:gd name="T31" fmla="*/ 1 h 97"/>
                <a:gd name="T32" fmla="*/ 0 w 217"/>
                <a:gd name="T33" fmla="*/ 1 h 97"/>
                <a:gd name="T34" fmla="*/ 0 w 217"/>
                <a:gd name="T35" fmla="*/ 1 h 97"/>
                <a:gd name="T36" fmla="*/ 0 w 217"/>
                <a:gd name="T37" fmla="*/ 1 h 97"/>
                <a:gd name="T38" fmla="*/ 0 w 217"/>
                <a:gd name="T39" fmla="*/ 0 h 97"/>
                <a:gd name="T40" fmla="*/ 0 w 217"/>
                <a:gd name="T41" fmla="*/ 0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17"/>
                <a:gd name="T64" fmla="*/ 0 h 97"/>
                <a:gd name="T65" fmla="*/ 217 w 217"/>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17" h="97">
                  <a:moveTo>
                    <a:pt x="12" y="0"/>
                  </a:moveTo>
                  <a:lnTo>
                    <a:pt x="16" y="6"/>
                  </a:lnTo>
                  <a:lnTo>
                    <a:pt x="19" y="12"/>
                  </a:lnTo>
                  <a:lnTo>
                    <a:pt x="29" y="17"/>
                  </a:lnTo>
                  <a:lnTo>
                    <a:pt x="40" y="25"/>
                  </a:lnTo>
                  <a:lnTo>
                    <a:pt x="55" y="32"/>
                  </a:lnTo>
                  <a:lnTo>
                    <a:pt x="74" y="40"/>
                  </a:lnTo>
                  <a:lnTo>
                    <a:pt x="97" y="46"/>
                  </a:lnTo>
                  <a:lnTo>
                    <a:pt x="183" y="51"/>
                  </a:lnTo>
                  <a:lnTo>
                    <a:pt x="217" y="50"/>
                  </a:lnTo>
                  <a:lnTo>
                    <a:pt x="217" y="86"/>
                  </a:lnTo>
                  <a:lnTo>
                    <a:pt x="206" y="89"/>
                  </a:lnTo>
                  <a:lnTo>
                    <a:pt x="177" y="95"/>
                  </a:lnTo>
                  <a:lnTo>
                    <a:pt x="133" y="97"/>
                  </a:lnTo>
                  <a:lnTo>
                    <a:pt x="80" y="88"/>
                  </a:lnTo>
                  <a:lnTo>
                    <a:pt x="36" y="70"/>
                  </a:lnTo>
                  <a:lnTo>
                    <a:pt x="14" y="53"/>
                  </a:lnTo>
                  <a:lnTo>
                    <a:pt x="2" y="40"/>
                  </a:lnTo>
                  <a:lnTo>
                    <a:pt x="0" y="34"/>
                  </a:lnTo>
                  <a:lnTo>
                    <a:pt x="12" y="0"/>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62" name="Freeform 31"/>
            <p:cNvSpPr>
              <a:spLocks/>
            </p:cNvSpPr>
            <p:nvPr/>
          </p:nvSpPr>
          <p:spPr bwMode="auto">
            <a:xfrm>
              <a:off x="4103" y="3278"/>
              <a:ext cx="110" cy="45"/>
            </a:xfrm>
            <a:custGeom>
              <a:avLst/>
              <a:gdLst>
                <a:gd name="T0" fmla="*/ 0 w 221"/>
                <a:gd name="T1" fmla="*/ 0 h 91"/>
                <a:gd name="T2" fmla="*/ 0 w 221"/>
                <a:gd name="T3" fmla="*/ 0 h 91"/>
                <a:gd name="T4" fmla="*/ 0 w 221"/>
                <a:gd name="T5" fmla="*/ 0 h 91"/>
                <a:gd name="T6" fmla="*/ 0 w 221"/>
                <a:gd name="T7" fmla="*/ 0 h 91"/>
                <a:gd name="T8" fmla="*/ 0 w 221"/>
                <a:gd name="T9" fmla="*/ 0 h 91"/>
                <a:gd name="T10" fmla="*/ 0 w 221"/>
                <a:gd name="T11" fmla="*/ 0 h 91"/>
                <a:gd name="T12" fmla="*/ 0 w 221"/>
                <a:gd name="T13" fmla="*/ 0 h 91"/>
                <a:gd name="T14" fmla="*/ 0 w 221"/>
                <a:gd name="T15" fmla="*/ 0 h 91"/>
                <a:gd name="T16" fmla="*/ 1 w 221"/>
                <a:gd name="T17" fmla="*/ 0 h 91"/>
                <a:gd name="T18" fmla="*/ 1 w 221"/>
                <a:gd name="T19" fmla="*/ 0 h 91"/>
                <a:gd name="T20" fmla="*/ 1 w 221"/>
                <a:gd name="T21" fmla="*/ 0 h 91"/>
                <a:gd name="T22" fmla="*/ 1 w 221"/>
                <a:gd name="T23" fmla="*/ 0 h 91"/>
                <a:gd name="T24" fmla="*/ 1 w 221"/>
                <a:gd name="T25" fmla="*/ 0 h 91"/>
                <a:gd name="T26" fmla="*/ 1 w 221"/>
                <a:gd name="T27" fmla="*/ 0 h 91"/>
                <a:gd name="T28" fmla="*/ 1 w 221"/>
                <a:gd name="T29" fmla="*/ 0 h 91"/>
                <a:gd name="T30" fmla="*/ 0 w 221"/>
                <a:gd name="T31" fmla="*/ 0 h 91"/>
                <a:gd name="T32" fmla="*/ 0 w 221"/>
                <a:gd name="T33" fmla="*/ 0 h 91"/>
                <a:gd name="T34" fmla="*/ 0 w 221"/>
                <a:gd name="T35" fmla="*/ 0 h 91"/>
                <a:gd name="T36" fmla="*/ 0 w 221"/>
                <a:gd name="T37" fmla="*/ 0 h 91"/>
                <a:gd name="T38" fmla="*/ 0 w 221"/>
                <a:gd name="T39" fmla="*/ 0 h 91"/>
                <a:gd name="T40" fmla="*/ 0 w 221"/>
                <a:gd name="T41" fmla="*/ 0 h 91"/>
                <a:gd name="T42" fmla="*/ 0 w 221"/>
                <a:gd name="T43" fmla="*/ 0 h 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21"/>
                <a:gd name="T67" fmla="*/ 0 h 91"/>
                <a:gd name="T68" fmla="*/ 221 w 221"/>
                <a:gd name="T69" fmla="*/ 91 h 9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21" h="91">
                  <a:moveTo>
                    <a:pt x="2" y="0"/>
                  </a:moveTo>
                  <a:lnTo>
                    <a:pt x="12" y="8"/>
                  </a:lnTo>
                  <a:lnTo>
                    <a:pt x="19" y="14"/>
                  </a:lnTo>
                  <a:lnTo>
                    <a:pt x="33" y="23"/>
                  </a:lnTo>
                  <a:lnTo>
                    <a:pt x="48" y="33"/>
                  </a:lnTo>
                  <a:lnTo>
                    <a:pt x="67" y="42"/>
                  </a:lnTo>
                  <a:lnTo>
                    <a:pt x="88" y="48"/>
                  </a:lnTo>
                  <a:lnTo>
                    <a:pt x="109" y="53"/>
                  </a:lnTo>
                  <a:lnTo>
                    <a:pt x="152" y="53"/>
                  </a:lnTo>
                  <a:lnTo>
                    <a:pt x="189" y="48"/>
                  </a:lnTo>
                  <a:lnTo>
                    <a:pt x="221" y="38"/>
                  </a:lnTo>
                  <a:lnTo>
                    <a:pt x="221" y="74"/>
                  </a:lnTo>
                  <a:lnTo>
                    <a:pt x="211" y="80"/>
                  </a:lnTo>
                  <a:lnTo>
                    <a:pt x="185" y="88"/>
                  </a:lnTo>
                  <a:lnTo>
                    <a:pt x="145" y="91"/>
                  </a:lnTo>
                  <a:lnTo>
                    <a:pt x="97" y="86"/>
                  </a:lnTo>
                  <a:lnTo>
                    <a:pt x="54" y="69"/>
                  </a:lnTo>
                  <a:lnTo>
                    <a:pt x="23" y="53"/>
                  </a:lnTo>
                  <a:lnTo>
                    <a:pt x="6" y="40"/>
                  </a:lnTo>
                  <a:lnTo>
                    <a:pt x="0" y="34"/>
                  </a:lnTo>
                  <a:lnTo>
                    <a:pt x="2" y="0"/>
                  </a:lnTo>
                  <a:close/>
                </a:path>
              </a:pathLst>
            </a:custGeom>
            <a:solidFill>
              <a:srgbClr val="BF6633"/>
            </a:solidFill>
            <a:ln w="9525">
              <a:noFill/>
              <a:miter lim="800000"/>
              <a:headEnd/>
              <a:tailEnd/>
            </a:ln>
          </p:spPr>
          <p:txBody>
            <a:bodyPr/>
            <a:lstStyle/>
            <a:p>
              <a:endParaRPr lang="en-AU">
                <a:latin typeface="Calibri" pitchFamily="34" charset="0"/>
              </a:endParaRPr>
            </a:p>
          </p:txBody>
        </p:sp>
        <p:sp>
          <p:nvSpPr>
            <p:cNvPr id="44063" name="Freeform 32"/>
            <p:cNvSpPr>
              <a:spLocks/>
            </p:cNvSpPr>
            <p:nvPr/>
          </p:nvSpPr>
          <p:spPr bwMode="auto">
            <a:xfrm>
              <a:off x="4124" y="3039"/>
              <a:ext cx="30" cy="51"/>
            </a:xfrm>
            <a:custGeom>
              <a:avLst/>
              <a:gdLst>
                <a:gd name="T0" fmla="*/ 1 w 59"/>
                <a:gd name="T1" fmla="*/ 0 h 103"/>
                <a:gd name="T2" fmla="*/ 0 w 59"/>
                <a:gd name="T3" fmla="*/ 0 h 103"/>
                <a:gd name="T4" fmla="*/ 1 w 59"/>
                <a:gd name="T5" fmla="*/ 0 h 103"/>
                <a:gd name="T6" fmla="*/ 1 w 59"/>
                <a:gd name="T7" fmla="*/ 0 h 103"/>
                <a:gd name="T8" fmla="*/ 1 w 59"/>
                <a:gd name="T9" fmla="*/ 0 h 103"/>
                <a:gd name="T10" fmla="*/ 1 w 59"/>
                <a:gd name="T11" fmla="*/ 0 h 103"/>
                <a:gd name="T12" fmla="*/ 0 60000 65536"/>
                <a:gd name="T13" fmla="*/ 0 60000 65536"/>
                <a:gd name="T14" fmla="*/ 0 60000 65536"/>
                <a:gd name="T15" fmla="*/ 0 60000 65536"/>
                <a:gd name="T16" fmla="*/ 0 60000 65536"/>
                <a:gd name="T17" fmla="*/ 0 60000 65536"/>
                <a:gd name="T18" fmla="*/ 0 w 59"/>
                <a:gd name="T19" fmla="*/ 0 h 103"/>
                <a:gd name="T20" fmla="*/ 59 w 59"/>
                <a:gd name="T21" fmla="*/ 103 h 103"/>
              </a:gdLst>
              <a:ahLst/>
              <a:cxnLst>
                <a:cxn ang="T12">
                  <a:pos x="T0" y="T1"/>
                </a:cxn>
                <a:cxn ang="T13">
                  <a:pos x="T2" y="T3"/>
                </a:cxn>
                <a:cxn ang="T14">
                  <a:pos x="T4" y="T5"/>
                </a:cxn>
                <a:cxn ang="T15">
                  <a:pos x="T6" y="T7"/>
                </a:cxn>
                <a:cxn ang="T16">
                  <a:pos x="T8" y="T9"/>
                </a:cxn>
                <a:cxn ang="T17">
                  <a:pos x="T10" y="T11"/>
                </a:cxn>
              </a:cxnLst>
              <a:rect l="T18" t="T19" r="T20" b="T21"/>
              <a:pathLst>
                <a:path w="59" h="103">
                  <a:moveTo>
                    <a:pt x="27" y="0"/>
                  </a:moveTo>
                  <a:lnTo>
                    <a:pt x="0" y="48"/>
                  </a:lnTo>
                  <a:lnTo>
                    <a:pt x="19" y="84"/>
                  </a:lnTo>
                  <a:lnTo>
                    <a:pt x="59" y="103"/>
                  </a:lnTo>
                  <a:lnTo>
                    <a:pt x="27" y="0"/>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64" name="Freeform 33"/>
            <p:cNvSpPr>
              <a:spLocks/>
            </p:cNvSpPr>
            <p:nvPr/>
          </p:nvSpPr>
          <p:spPr bwMode="auto">
            <a:xfrm>
              <a:off x="4190" y="3056"/>
              <a:ext cx="58" cy="57"/>
            </a:xfrm>
            <a:custGeom>
              <a:avLst/>
              <a:gdLst>
                <a:gd name="T0" fmla="*/ 0 w 116"/>
                <a:gd name="T1" fmla="*/ 0 h 114"/>
                <a:gd name="T2" fmla="*/ 1 w 116"/>
                <a:gd name="T3" fmla="*/ 1 h 114"/>
                <a:gd name="T4" fmla="*/ 1 w 116"/>
                <a:gd name="T5" fmla="*/ 1 h 114"/>
                <a:gd name="T6" fmla="*/ 1 w 116"/>
                <a:gd name="T7" fmla="*/ 1 h 114"/>
                <a:gd name="T8" fmla="*/ 0 w 116"/>
                <a:gd name="T9" fmla="*/ 0 h 114"/>
                <a:gd name="T10" fmla="*/ 0 w 116"/>
                <a:gd name="T11" fmla="*/ 0 h 114"/>
                <a:gd name="T12" fmla="*/ 0 60000 65536"/>
                <a:gd name="T13" fmla="*/ 0 60000 65536"/>
                <a:gd name="T14" fmla="*/ 0 60000 65536"/>
                <a:gd name="T15" fmla="*/ 0 60000 65536"/>
                <a:gd name="T16" fmla="*/ 0 60000 65536"/>
                <a:gd name="T17" fmla="*/ 0 60000 65536"/>
                <a:gd name="T18" fmla="*/ 0 w 116"/>
                <a:gd name="T19" fmla="*/ 0 h 114"/>
                <a:gd name="T20" fmla="*/ 116 w 116"/>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116" h="114">
                  <a:moveTo>
                    <a:pt x="0" y="0"/>
                  </a:moveTo>
                  <a:lnTo>
                    <a:pt x="16" y="95"/>
                  </a:lnTo>
                  <a:lnTo>
                    <a:pt x="116" y="114"/>
                  </a:lnTo>
                  <a:lnTo>
                    <a:pt x="84" y="2"/>
                  </a:lnTo>
                  <a:lnTo>
                    <a:pt x="0" y="0"/>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65" name="Freeform 34"/>
            <p:cNvSpPr>
              <a:spLocks/>
            </p:cNvSpPr>
            <p:nvPr/>
          </p:nvSpPr>
          <p:spPr bwMode="auto">
            <a:xfrm>
              <a:off x="4212" y="3168"/>
              <a:ext cx="158" cy="47"/>
            </a:xfrm>
            <a:custGeom>
              <a:avLst/>
              <a:gdLst>
                <a:gd name="T0" fmla="*/ 0 w 315"/>
                <a:gd name="T1" fmla="*/ 0 h 93"/>
                <a:gd name="T2" fmla="*/ 1 w 315"/>
                <a:gd name="T3" fmla="*/ 1 h 93"/>
                <a:gd name="T4" fmla="*/ 1 w 315"/>
                <a:gd name="T5" fmla="*/ 1 h 93"/>
                <a:gd name="T6" fmla="*/ 1 w 315"/>
                <a:gd name="T7" fmla="*/ 1 h 93"/>
                <a:gd name="T8" fmla="*/ 1 w 315"/>
                <a:gd name="T9" fmla="*/ 1 h 93"/>
                <a:gd name="T10" fmla="*/ 2 w 315"/>
                <a:gd name="T11" fmla="*/ 1 h 93"/>
                <a:gd name="T12" fmla="*/ 2 w 315"/>
                <a:gd name="T13" fmla="*/ 1 h 93"/>
                <a:gd name="T14" fmla="*/ 3 w 315"/>
                <a:gd name="T15" fmla="*/ 1 h 93"/>
                <a:gd name="T16" fmla="*/ 3 w 315"/>
                <a:gd name="T17" fmla="*/ 1 h 93"/>
                <a:gd name="T18" fmla="*/ 3 w 315"/>
                <a:gd name="T19" fmla="*/ 1 h 93"/>
                <a:gd name="T20" fmla="*/ 3 w 315"/>
                <a:gd name="T21" fmla="*/ 1 h 93"/>
                <a:gd name="T22" fmla="*/ 2 w 315"/>
                <a:gd name="T23" fmla="*/ 1 h 93"/>
                <a:gd name="T24" fmla="*/ 2 w 315"/>
                <a:gd name="T25" fmla="*/ 1 h 93"/>
                <a:gd name="T26" fmla="*/ 1 w 315"/>
                <a:gd name="T27" fmla="*/ 1 h 93"/>
                <a:gd name="T28" fmla="*/ 1 w 315"/>
                <a:gd name="T29" fmla="*/ 1 h 93"/>
                <a:gd name="T30" fmla="*/ 1 w 315"/>
                <a:gd name="T31" fmla="*/ 1 h 93"/>
                <a:gd name="T32" fmla="*/ 1 w 315"/>
                <a:gd name="T33" fmla="*/ 1 h 93"/>
                <a:gd name="T34" fmla="*/ 1 w 315"/>
                <a:gd name="T35" fmla="*/ 1 h 93"/>
                <a:gd name="T36" fmla="*/ 0 w 315"/>
                <a:gd name="T37" fmla="*/ 0 h 93"/>
                <a:gd name="T38" fmla="*/ 0 w 315"/>
                <a:gd name="T39" fmla="*/ 0 h 9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15"/>
                <a:gd name="T61" fmla="*/ 0 h 93"/>
                <a:gd name="T62" fmla="*/ 315 w 315"/>
                <a:gd name="T63" fmla="*/ 93 h 9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15" h="93">
                  <a:moveTo>
                    <a:pt x="0" y="0"/>
                  </a:moveTo>
                  <a:lnTo>
                    <a:pt x="21" y="7"/>
                  </a:lnTo>
                  <a:lnTo>
                    <a:pt x="46" y="15"/>
                  </a:lnTo>
                  <a:lnTo>
                    <a:pt x="74" y="24"/>
                  </a:lnTo>
                  <a:lnTo>
                    <a:pt x="106" y="32"/>
                  </a:lnTo>
                  <a:lnTo>
                    <a:pt x="141" y="40"/>
                  </a:lnTo>
                  <a:lnTo>
                    <a:pt x="207" y="47"/>
                  </a:lnTo>
                  <a:lnTo>
                    <a:pt x="310" y="47"/>
                  </a:lnTo>
                  <a:lnTo>
                    <a:pt x="315" y="74"/>
                  </a:lnTo>
                  <a:lnTo>
                    <a:pt x="300" y="78"/>
                  </a:lnTo>
                  <a:lnTo>
                    <a:pt x="262" y="87"/>
                  </a:lnTo>
                  <a:lnTo>
                    <a:pt x="211" y="93"/>
                  </a:lnTo>
                  <a:lnTo>
                    <a:pt x="152" y="91"/>
                  </a:lnTo>
                  <a:lnTo>
                    <a:pt x="95" y="78"/>
                  </a:lnTo>
                  <a:lnTo>
                    <a:pt x="70" y="68"/>
                  </a:lnTo>
                  <a:lnTo>
                    <a:pt x="47" y="60"/>
                  </a:lnTo>
                  <a:lnTo>
                    <a:pt x="15" y="45"/>
                  </a:lnTo>
                  <a:lnTo>
                    <a:pt x="2" y="40"/>
                  </a:lnTo>
                  <a:lnTo>
                    <a:pt x="0" y="0"/>
                  </a:lnTo>
                  <a:close/>
                </a:path>
              </a:pathLst>
            </a:custGeom>
            <a:solidFill>
              <a:srgbClr val="D99966"/>
            </a:solidFill>
            <a:ln w="9525">
              <a:noFill/>
              <a:miter lim="800000"/>
              <a:headEnd/>
              <a:tailEnd/>
            </a:ln>
          </p:spPr>
          <p:txBody>
            <a:bodyPr/>
            <a:lstStyle/>
            <a:p>
              <a:endParaRPr lang="en-AU">
                <a:latin typeface="Calibri" pitchFamily="34" charset="0"/>
              </a:endParaRPr>
            </a:p>
          </p:txBody>
        </p:sp>
        <p:sp>
          <p:nvSpPr>
            <p:cNvPr id="44066" name="Freeform 35"/>
            <p:cNvSpPr>
              <a:spLocks/>
            </p:cNvSpPr>
            <p:nvPr/>
          </p:nvSpPr>
          <p:spPr bwMode="auto">
            <a:xfrm>
              <a:off x="4216" y="3218"/>
              <a:ext cx="149" cy="51"/>
            </a:xfrm>
            <a:custGeom>
              <a:avLst/>
              <a:gdLst>
                <a:gd name="T0" fmla="*/ 0 w 298"/>
                <a:gd name="T1" fmla="*/ 0 h 103"/>
                <a:gd name="T2" fmla="*/ 1 w 298"/>
                <a:gd name="T3" fmla="*/ 0 h 103"/>
                <a:gd name="T4" fmla="*/ 1 w 298"/>
                <a:gd name="T5" fmla="*/ 0 h 103"/>
                <a:gd name="T6" fmla="*/ 1 w 298"/>
                <a:gd name="T7" fmla="*/ 0 h 103"/>
                <a:gd name="T8" fmla="*/ 1 w 298"/>
                <a:gd name="T9" fmla="*/ 0 h 103"/>
                <a:gd name="T10" fmla="*/ 1 w 298"/>
                <a:gd name="T11" fmla="*/ 0 h 103"/>
                <a:gd name="T12" fmla="*/ 1 w 298"/>
                <a:gd name="T13" fmla="*/ 0 h 103"/>
                <a:gd name="T14" fmla="*/ 1 w 298"/>
                <a:gd name="T15" fmla="*/ 0 h 103"/>
                <a:gd name="T16" fmla="*/ 1 w 298"/>
                <a:gd name="T17" fmla="*/ 0 h 103"/>
                <a:gd name="T18" fmla="*/ 2 w 298"/>
                <a:gd name="T19" fmla="*/ 0 h 103"/>
                <a:gd name="T20" fmla="*/ 2 w 298"/>
                <a:gd name="T21" fmla="*/ 0 h 103"/>
                <a:gd name="T22" fmla="*/ 2 w 298"/>
                <a:gd name="T23" fmla="*/ 0 h 103"/>
                <a:gd name="T24" fmla="*/ 2 w 298"/>
                <a:gd name="T25" fmla="*/ 0 h 103"/>
                <a:gd name="T26" fmla="*/ 2 w 298"/>
                <a:gd name="T27" fmla="*/ 0 h 103"/>
                <a:gd name="T28" fmla="*/ 2 w 298"/>
                <a:gd name="T29" fmla="*/ 0 h 103"/>
                <a:gd name="T30" fmla="*/ 1 w 298"/>
                <a:gd name="T31" fmla="*/ 0 h 103"/>
                <a:gd name="T32" fmla="*/ 1 w 298"/>
                <a:gd name="T33" fmla="*/ 0 h 103"/>
                <a:gd name="T34" fmla="*/ 1 w 298"/>
                <a:gd name="T35" fmla="*/ 0 h 103"/>
                <a:gd name="T36" fmla="*/ 1 w 298"/>
                <a:gd name="T37" fmla="*/ 0 h 103"/>
                <a:gd name="T38" fmla="*/ 1 w 298"/>
                <a:gd name="T39" fmla="*/ 0 h 103"/>
                <a:gd name="T40" fmla="*/ 1 w 298"/>
                <a:gd name="T41" fmla="*/ 0 h 103"/>
                <a:gd name="T42" fmla="*/ 1 w 298"/>
                <a:gd name="T43" fmla="*/ 0 h 103"/>
                <a:gd name="T44" fmla="*/ 0 w 298"/>
                <a:gd name="T45" fmla="*/ 0 h 103"/>
                <a:gd name="T46" fmla="*/ 0 w 298"/>
                <a:gd name="T47" fmla="*/ 0 h 10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8"/>
                <a:gd name="T73" fmla="*/ 0 h 103"/>
                <a:gd name="T74" fmla="*/ 298 w 298"/>
                <a:gd name="T75" fmla="*/ 103 h 10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8" h="103">
                  <a:moveTo>
                    <a:pt x="0" y="0"/>
                  </a:moveTo>
                  <a:lnTo>
                    <a:pt x="13" y="10"/>
                  </a:lnTo>
                  <a:lnTo>
                    <a:pt x="26" y="18"/>
                  </a:lnTo>
                  <a:lnTo>
                    <a:pt x="47" y="29"/>
                  </a:lnTo>
                  <a:lnTo>
                    <a:pt x="70" y="39"/>
                  </a:lnTo>
                  <a:lnTo>
                    <a:pt x="100" y="48"/>
                  </a:lnTo>
                  <a:lnTo>
                    <a:pt x="133" y="56"/>
                  </a:lnTo>
                  <a:lnTo>
                    <a:pt x="171" y="59"/>
                  </a:lnTo>
                  <a:lnTo>
                    <a:pt x="233" y="59"/>
                  </a:lnTo>
                  <a:lnTo>
                    <a:pt x="271" y="54"/>
                  </a:lnTo>
                  <a:lnTo>
                    <a:pt x="298" y="46"/>
                  </a:lnTo>
                  <a:lnTo>
                    <a:pt x="298" y="73"/>
                  </a:lnTo>
                  <a:lnTo>
                    <a:pt x="288" y="78"/>
                  </a:lnTo>
                  <a:lnTo>
                    <a:pt x="275" y="86"/>
                  </a:lnTo>
                  <a:lnTo>
                    <a:pt x="260" y="92"/>
                  </a:lnTo>
                  <a:lnTo>
                    <a:pt x="239" y="97"/>
                  </a:lnTo>
                  <a:lnTo>
                    <a:pt x="212" y="103"/>
                  </a:lnTo>
                  <a:lnTo>
                    <a:pt x="148" y="99"/>
                  </a:lnTo>
                  <a:lnTo>
                    <a:pt x="83" y="84"/>
                  </a:lnTo>
                  <a:lnTo>
                    <a:pt x="38" y="67"/>
                  </a:lnTo>
                  <a:lnTo>
                    <a:pt x="11" y="52"/>
                  </a:lnTo>
                  <a:lnTo>
                    <a:pt x="1" y="46"/>
                  </a:lnTo>
                  <a:lnTo>
                    <a:pt x="0" y="0"/>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67" name="Freeform 36"/>
            <p:cNvSpPr>
              <a:spLocks/>
            </p:cNvSpPr>
            <p:nvPr/>
          </p:nvSpPr>
          <p:spPr bwMode="auto">
            <a:xfrm>
              <a:off x="4296" y="3077"/>
              <a:ext cx="99" cy="54"/>
            </a:xfrm>
            <a:custGeom>
              <a:avLst/>
              <a:gdLst>
                <a:gd name="T0" fmla="*/ 0 w 198"/>
                <a:gd name="T1" fmla="*/ 0 h 109"/>
                <a:gd name="T2" fmla="*/ 1 w 198"/>
                <a:gd name="T3" fmla="*/ 0 h 109"/>
                <a:gd name="T4" fmla="*/ 1 w 198"/>
                <a:gd name="T5" fmla="*/ 0 h 109"/>
                <a:gd name="T6" fmla="*/ 2 w 198"/>
                <a:gd name="T7" fmla="*/ 0 h 109"/>
                <a:gd name="T8" fmla="*/ 2 w 198"/>
                <a:gd name="T9" fmla="*/ 0 h 109"/>
                <a:gd name="T10" fmla="*/ 0 w 198"/>
                <a:gd name="T11" fmla="*/ 0 h 109"/>
                <a:gd name="T12" fmla="*/ 0 w 198"/>
                <a:gd name="T13" fmla="*/ 0 h 109"/>
                <a:gd name="T14" fmla="*/ 0 60000 65536"/>
                <a:gd name="T15" fmla="*/ 0 60000 65536"/>
                <a:gd name="T16" fmla="*/ 0 60000 65536"/>
                <a:gd name="T17" fmla="*/ 0 60000 65536"/>
                <a:gd name="T18" fmla="*/ 0 60000 65536"/>
                <a:gd name="T19" fmla="*/ 0 60000 65536"/>
                <a:gd name="T20" fmla="*/ 0 60000 65536"/>
                <a:gd name="T21" fmla="*/ 0 w 198"/>
                <a:gd name="T22" fmla="*/ 0 h 109"/>
                <a:gd name="T23" fmla="*/ 198 w 198"/>
                <a:gd name="T24" fmla="*/ 109 h 1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8" h="109">
                  <a:moveTo>
                    <a:pt x="0" y="0"/>
                  </a:moveTo>
                  <a:lnTo>
                    <a:pt x="14" y="76"/>
                  </a:lnTo>
                  <a:lnTo>
                    <a:pt x="67" y="99"/>
                  </a:lnTo>
                  <a:lnTo>
                    <a:pt x="198" y="109"/>
                  </a:lnTo>
                  <a:lnTo>
                    <a:pt x="175" y="80"/>
                  </a:lnTo>
                  <a:lnTo>
                    <a:pt x="0" y="0"/>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68" name="Freeform 37"/>
            <p:cNvSpPr>
              <a:spLocks/>
            </p:cNvSpPr>
            <p:nvPr/>
          </p:nvSpPr>
          <p:spPr bwMode="auto">
            <a:xfrm>
              <a:off x="4371" y="3220"/>
              <a:ext cx="184" cy="34"/>
            </a:xfrm>
            <a:custGeom>
              <a:avLst/>
              <a:gdLst>
                <a:gd name="T0" fmla="*/ 0 w 367"/>
                <a:gd name="T1" fmla="*/ 0 h 69"/>
                <a:gd name="T2" fmla="*/ 0 w 367"/>
                <a:gd name="T3" fmla="*/ 0 h 69"/>
                <a:gd name="T4" fmla="*/ 1 w 367"/>
                <a:gd name="T5" fmla="*/ 0 h 69"/>
                <a:gd name="T6" fmla="*/ 1 w 367"/>
                <a:gd name="T7" fmla="*/ 0 h 69"/>
                <a:gd name="T8" fmla="*/ 1 w 367"/>
                <a:gd name="T9" fmla="*/ 0 h 69"/>
                <a:gd name="T10" fmla="*/ 1 w 367"/>
                <a:gd name="T11" fmla="*/ 0 h 69"/>
                <a:gd name="T12" fmla="*/ 1 w 367"/>
                <a:gd name="T13" fmla="*/ 0 h 69"/>
                <a:gd name="T14" fmla="*/ 2 w 367"/>
                <a:gd name="T15" fmla="*/ 0 h 69"/>
                <a:gd name="T16" fmla="*/ 3 w 367"/>
                <a:gd name="T17" fmla="*/ 0 h 69"/>
                <a:gd name="T18" fmla="*/ 3 w 367"/>
                <a:gd name="T19" fmla="*/ 0 h 69"/>
                <a:gd name="T20" fmla="*/ 3 w 367"/>
                <a:gd name="T21" fmla="*/ 0 h 69"/>
                <a:gd name="T22" fmla="*/ 3 w 367"/>
                <a:gd name="T23" fmla="*/ 0 h 69"/>
                <a:gd name="T24" fmla="*/ 3 w 367"/>
                <a:gd name="T25" fmla="*/ 0 h 69"/>
                <a:gd name="T26" fmla="*/ 2 w 367"/>
                <a:gd name="T27" fmla="*/ 0 h 69"/>
                <a:gd name="T28" fmla="*/ 2 w 367"/>
                <a:gd name="T29" fmla="*/ 0 h 69"/>
                <a:gd name="T30" fmla="*/ 1 w 367"/>
                <a:gd name="T31" fmla="*/ 0 h 69"/>
                <a:gd name="T32" fmla="*/ 0 w 367"/>
                <a:gd name="T33" fmla="*/ 0 h 69"/>
                <a:gd name="T34" fmla="*/ 0 w 367"/>
                <a:gd name="T35" fmla="*/ 0 h 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67"/>
                <a:gd name="T55" fmla="*/ 0 h 69"/>
                <a:gd name="T56" fmla="*/ 367 w 367"/>
                <a:gd name="T57" fmla="*/ 69 h 6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67" h="69">
                  <a:moveTo>
                    <a:pt x="0" y="2"/>
                  </a:moveTo>
                  <a:lnTo>
                    <a:pt x="0" y="29"/>
                  </a:lnTo>
                  <a:lnTo>
                    <a:pt x="14" y="35"/>
                  </a:lnTo>
                  <a:lnTo>
                    <a:pt x="31" y="42"/>
                  </a:lnTo>
                  <a:lnTo>
                    <a:pt x="55" y="50"/>
                  </a:lnTo>
                  <a:lnTo>
                    <a:pt x="84" y="57"/>
                  </a:lnTo>
                  <a:lnTo>
                    <a:pt x="120" y="63"/>
                  </a:lnTo>
                  <a:lnTo>
                    <a:pt x="208" y="69"/>
                  </a:lnTo>
                  <a:lnTo>
                    <a:pt x="337" y="59"/>
                  </a:lnTo>
                  <a:lnTo>
                    <a:pt x="367" y="50"/>
                  </a:lnTo>
                  <a:lnTo>
                    <a:pt x="365" y="0"/>
                  </a:lnTo>
                  <a:lnTo>
                    <a:pt x="354" y="4"/>
                  </a:lnTo>
                  <a:lnTo>
                    <a:pt x="316" y="12"/>
                  </a:lnTo>
                  <a:lnTo>
                    <a:pt x="255" y="19"/>
                  </a:lnTo>
                  <a:lnTo>
                    <a:pt x="168" y="21"/>
                  </a:lnTo>
                  <a:lnTo>
                    <a:pt x="35" y="12"/>
                  </a:lnTo>
                  <a:lnTo>
                    <a:pt x="0" y="2"/>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69" name="Freeform 38"/>
            <p:cNvSpPr>
              <a:spLocks/>
            </p:cNvSpPr>
            <p:nvPr/>
          </p:nvSpPr>
          <p:spPr bwMode="auto">
            <a:xfrm>
              <a:off x="4365" y="3261"/>
              <a:ext cx="186" cy="53"/>
            </a:xfrm>
            <a:custGeom>
              <a:avLst/>
              <a:gdLst>
                <a:gd name="T0" fmla="*/ 0 w 373"/>
                <a:gd name="T1" fmla="*/ 0 h 104"/>
                <a:gd name="T2" fmla="*/ 0 w 373"/>
                <a:gd name="T3" fmla="*/ 1 h 104"/>
                <a:gd name="T4" fmla="*/ 0 w 373"/>
                <a:gd name="T5" fmla="*/ 1 h 104"/>
                <a:gd name="T6" fmla="*/ 0 w 373"/>
                <a:gd name="T7" fmla="*/ 1 h 104"/>
                <a:gd name="T8" fmla="*/ 0 w 373"/>
                <a:gd name="T9" fmla="*/ 1 h 104"/>
                <a:gd name="T10" fmla="*/ 0 w 373"/>
                <a:gd name="T11" fmla="*/ 1 h 104"/>
                <a:gd name="T12" fmla="*/ 1 w 373"/>
                <a:gd name="T13" fmla="*/ 1 h 104"/>
                <a:gd name="T14" fmla="*/ 1 w 373"/>
                <a:gd name="T15" fmla="*/ 1 h 104"/>
                <a:gd name="T16" fmla="*/ 2 w 373"/>
                <a:gd name="T17" fmla="*/ 1 h 104"/>
                <a:gd name="T18" fmla="*/ 2 w 373"/>
                <a:gd name="T19" fmla="*/ 1 h 104"/>
                <a:gd name="T20" fmla="*/ 2 w 373"/>
                <a:gd name="T21" fmla="*/ 1 h 104"/>
                <a:gd name="T22" fmla="*/ 2 w 373"/>
                <a:gd name="T23" fmla="*/ 1 h 104"/>
                <a:gd name="T24" fmla="*/ 2 w 373"/>
                <a:gd name="T25" fmla="*/ 1 h 104"/>
                <a:gd name="T26" fmla="*/ 1 w 373"/>
                <a:gd name="T27" fmla="*/ 1 h 104"/>
                <a:gd name="T28" fmla="*/ 1 w 373"/>
                <a:gd name="T29" fmla="*/ 1 h 104"/>
                <a:gd name="T30" fmla="*/ 0 w 373"/>
                <a:gd name="T31" fmla="*/ 1 h 104"/>
                <a:gd name="T32" fmla="*/ 0 w 373"/>
                <a:gd name="T33" fmla="*/ 1 h 104"/>
                <a:gd name="T34" fmla="*/ 0 w 373"/>
                <a:gd name="T35" fmla="*/ 1 h 104"/>
                <a:gd name="T36" fmla="*/ 0 w 373"/>
                <a:gd name="T37" fmla="*/ 1 h 104"/>
                <a:gd name="T38" fmla="*/ 0 w 373"/>
                <a:gd name="T39" fmla="*/ 1 h 104"/>
                <a:gd name="T40" fmla="*/ 0 w 373"/>
                <a:gd name="T41" fmla="*/ 1 h 104"/>
                <a:gd name="T42" fmla="*/ 0 w 373"/>
                <a:gd name="T43" fmla="*/ 0 h 104"/>
                <a:gd name="T44" fmla="*/ 0 w 373"/>
                <a:gd name="T45" fmla="*/ 0 h 10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3"/>
                <a:gd name="T70" fmla="*/ 0 h 104"/>
                <a:gd name="T71" fmla="*/ 373 w 373"/>
                <a:gd name="T72" fmla="*/ 104 h 10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3" h="104">
                  <a:moveTo>
                    <a:pt x="0" y="0"/>
                  </a:moveTo>
                  <a:lnTo>
                    <a:pt x="15" y="8"/>
                  </a:lnTo>
                  <a:lnTo>
                    <a:pt x="34" y="17"/>
                  </a:lnTo>
                  <a:lnTo>
                    <a:pt x="61" y="27"/>
                  </a:lnTo>
                  <a:lnTo>
                    <a:pt x="91" y="36"/>
                  </a:lnTo>
                  <a:lnTo>
                    <a:pt x="125" y="46"/>
                  </a:lnTo>
                  <a:lnTo>
                    <a:pt x="164" y="51"/>
                  </a:lnTo>
                  <a:lnTo>
                    <a:pt x="205" y="53"/>
                  </a:lnTo>
                  <a:lnTo>
                    <a:pt x="331" y="44"/>
                  </a:lnTo>
                  <a:lnTo>
                    <a:pt x="373" y="34"/>
                  </a:lnTo>
                  <a:lnTo>
                    <a:pt x="373" y="80"/>
                  </a:lnTo>
                  <a:lnTo>
                    <a:pt x="355" y="84"/>
                  </a:lnTo>
                  <a:lnTo>
                    <a:pt x="312" y="93"/>
                  </a:lnTo>
                  <a:lnTo>
                    <a:pt x="251" y="103"/>
                  </a:lnTo>
                  <a:lnTo>
                    <a:pt x="177" y="104"/>
                  </a:lnTo>
                  <a:lnTo>
                    <a:pt x="106" y="91"/>
                  </a:lnTo>
                  <a:lnTo>
                    <a:pt x="78" y="82"/>
                  </a:lnTo>
                  <a:lnTo>
                    <a:pt x="53" y="68"/>
                  </a:lnTo>
                  <a:lnTo>
                    <a:pt x="32" y="57"/>
                  </a:lnTo>
                  <a:lnTo>
                    <a:pt x="17" y="46"/>
                  </a:lnTo>
                  <a:lnTo>
                    <a:pt x="4" y="36"/>
                  </a:lnTo>
                  <a:lnTo>
                    <a:pt x="0" y="0"/>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70" name="Freeform 39"/>
            <p:cNvSpPr>
              <a:spLocks/>
            </p:cNvSpPr>
            <p:nvPr/>
          </p:nvSpPr>
          <p:spPr bwMode="auto">
            <a:xfrm>
              <a:off x="4217" y="3276"/>
              <a:ext cx="150" cy="50"/>
            </a:xfrm>
            <a:custGeom>
              <a:avLst/>
              <a:gdLst>
                <a:gd name="T0" fmla="*/ 0 w 301"/>
                <a:gd name="T1" fmla="*/ 0 h 101"/>
                <a:gd name="T2" fmla="*/ 0 w 301"/>
                <a:gd name="T3" fmla="*/ 0 h 101"/>
                <a:gd name="T4" fmla="*/ 0 w 301"/>
                <a:gd name="T5" fmla="*/ 0 h 101"/>
                <a:gd name="T6" fmla="*/ 0 w 301"/>
                <a:gd name="T7" fmla="*/ 0 h 101"/>
                <a:gd name="T8" fmla="*/ 0 w 301"/>
                <a:gd name="T9" fmla="*/ 0 h 101"/>
                <a:gd name="T10" fmla="*/ 0 w 301"/>
                <a:gd name="T11" fmla="*/ 0 h 101"/>
                <a:gd name="T12" fmla="*/ 0 w 301"/>
                <a:gd name="T13" fmla="*/ 0 h 101"/>
                <a:gd name="T14" fmla="*/ 1 w 301"/>
                <a:gd name="T15" fmla="*/ 0 h 101"/>
                <a:gd name="T16" fmla="*/ 1 w 301"/>
                <a:gd name="T17" fmla="*/ 0 h 101"/>
                <a:gd name="T18" fmla="*/ 1 w 301"/>
                <a:gd name="T19" fmla="*/ 0 h 101"/>
                <a:gd name="T20" fmla="*/ 2 w 301"/>
                <a:gd name="T21" fmla="*/ 0 h 101"/>
                <a:gd name="T22" fmla="*/ 2 w 301"/>
                <a:gd name="T23" fmla="*/ 0 h 101"/>
                <a:gd name="T24" fmla="*/ 2 w 301"/>
                <a:gd name="T25" fmla="*/ 0 h 101"/>
                <a:gd name="T26" fmla="*/ 2 w 301"/>
                <a:gd name="T27" fmla="*/ 0 h 101"/>
                <a:gd name="T28" fmla="*/ 1 w 301"/>
                <a:gd name="T29" fmla="*/ 0 h 101"/>
                <a:gd name="T30" fmla="*/ 1 w 301"/>
                <a:gd name="T31" fmla="*/ 0 h 101"/>
                <a:gd name="T32" fmla="*/ 0 w 301"/>
                <a:gd name="T33" fmla="*/ 0 h 101"/>
                <a:gd name="T34" fmla="*/ 0 w 301"/>
                <a:gd name="T35" fmla="*/ 0 h 101"/>
                <a:gd name="T36" fmla="*/ 0 w 301"/>
                <a:gd name="T37" fmla="*/ 0 h 101"/>
                <a:gd name="T38" fmla="*/ 0 w 301"/>
                <a:gd name="T39" fmla="*/ 0 h 101"/>
                <a:gd name="T40" fmla="*/ 0 w 301"/>
                <a:gd name="T41" fmla="*/ 0 h 101"/>
                <a:gd name="T42" fmla="*/ 0 w 301"/>
                <a:gd name="T43" fmla="*/ 0 h 101"/>
                <a:gd name="T44" fmla="*/ 0 w 301"/>
                <a:gd name="T45" fmla="*/ 0 h 101"/>
                <a:gd name="T46" fmla="*/ 0 w 301"/>
                <a:gd name="T47" fmla="*/ 0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01"/>
                <a:gd name="T73" fmla="*/ 0 h 101"/>
                <a:gd name="T74" fmla="*/ 301 w 30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01" h="101">
                  <a:moveTo>
                    <a:pt x="0" y="0"/>
                  </a:moveTo>
                  <a:lnTo>
                    <a:pt x="10" y="8"/>
                  </a:lnTo>
                  <a:lnTo>
                    <a:pt x="23" y="16"/>
                  </a:lnTo>
                  <a:lnTo>
                    <a:pt x="40" y="25"/>
                  </a:lnTo>
                  <a:lnTo>
                    <a:pt x="63" y="35"/>
                  </a:lnTo>
                  <a:lnTo>
                    <a:pt x="88" y="44"/>
                  </a:lnTo>
                  <a:lnTo>
                    <a:pt x="116" y="50"/>
                  </a:lnTo>
                  <a:lnTo>
                    <a:pt x="147" y="52"/>
                  </a:lnTo>
                  <a:lnTo>
                    <a:pt x="206" y="50"/>
                  </a:lnTo>
                  <a:lnTo>
                    <a:pt x="253" y="42"/>
                  </a:lnTo>
                  <a:lnTo>
                    <a:pt x="297" y="31"/>
                  </a:lnTo>
                  <a:lnTo>
                    <a:pt x="301" y="75"/>
                  </a:lnTo>
                  <a:lnTo>
                    <a:pt x="291" y="80"/>
                  </a:lnTo>
                  <a:lnTo>
                    <a:pt x="261" y="92"/>
                  </a:lnTo>
                  <a:lnTo>
                    <a:pt x="211" y="101"/>
                  </a:lnTo>
                  <a:lnTo>
                    <a:pt x="145" y="101"/>
                  </a:lnTo>
                  <a:lnTo>
                    <a:pt x="80" y="86"/>
                  </a:lnTo>
                  <a:lnTo>
                    <a:pt x="56" y="76"/>
                  </a:lnTo>
                  <a:lnTo>
                    <a:pt x="35" y="67"/>
                  </a:lnTo>
                  <a:lnTo>
                    <a:pt x="19" y="56"/>
                  </a:lnTo>
                  <a:lnTo>
                    <a:pt x="8" y="48"/>
                  </a:lnTo>
                  <a:lnTo>
                    <a:pt x="0" y="40"/>
                  </a:lnTo>
                  <a:lnTo>
                    <a:pt x="0" y="0"/>
                  </a:lnTo>
                  <a:close/>
                </a:path>
              </a:pathLst>
            </a:custGeom>
            <a:solidFill>
              <a:srgbClr val="BF6633"/>
            </a:solidFill>
            <a:ln w="9525">
              <a:noFill/>
              <a:miter lim="800000"/>
              <a:headEnd/>
              <a:tailEnd/>
            </a:ln>
          </p:spPr>
          <p:txBody>
            <a:bodyPr/>
            <a:lstStyle/>
            <a:p>
              <a:endParaRPr lang="en-AU">
                <a:latin typeface="Calibri" pitchFamily="34" charset="0"/>
              </a:endParaRPr>
            </a:p>
          </p:txBody>
        </p:sp>
        <p:sp>
          <p:nvSpPr>
            <p:cNvPr id="44071" name="Freeform 40"/>
            <p:cNvSpPr>
              <a:spLocks/>
            </p:cNvSpPr>
            <p:nvPr/>
          </p:nvSpPr>
          <p:spPr bwMode="auto">
            <a:xfrm>
              <a:off x="4217" y="3326"/>
              <a:ext cx="150" cy="54"/>
            </a:xfrm>
            <a:custGeom>
              <a:avLst/>
              <a:gdLst>
                <a:gd name="T0" fmla="*/ 0 w 301"/>
                <a:gd name="T1" fmla="*/ 0 h 109"/>
                <a:gd name="T2" fmla="*/ 0 w 301"/>
                <a:gd name="T3" fmla="*/ 0 h 109"/>
                <a:gd name="T4" fmla="*/ 0 w 301"/>
                <a:gd name="T5" fmla="*/ 0 h 109"/>
                <a:gd name="T6" fmla="*/ 0 w 301"/>
                <a:gd name="T7" fmla="*/ 0 h 109"/>
                <a:gd name="T8" fmla="*/ 0 w 301"/>
                <a:gd name="T9" fmla="*/ 0 h 109"/>
                <a:gd name="T10" fmla="*/ 0 w 301"/>
                <a:gd name="T11" fmla="*/ 0 h 109"/>
                <a:gd name="T12" fmla="*/ 0 w 301"/>
                <a:gd name="T13" fmla="*/ 0 h 109"/>
                <a:gd name="T14" fmla="*/ 0 w 301"/>
                <a:gd name="T15" fmla="*/ 0 h 109"/>
                <a:gd name="T16" fmla="*/ 0 w 301"/>
                <a:gd name="T17" fmla="*/ 0 h 109"/>
                <a:gd name="T18" fmla="*/ 1 w 301"/>
                <a:gd name="T19" fmla="*/ 0 h 109"/>
                <a:gd name="T20" fmla="*/ 1 w 301"/>
                <a:gd name="T21" fmla="*/ 0 h 109"/>
                <a:gd name="T22" fmla="*/ 1 w 301"/>
                <a:gd name="T23" fmla="*/ 0 h 109"/>
                <a:gd name="T24" fmla="*/ 2 w 301"/>
                <a:gd name="T25" fmla="*/ 0 h 109"/>
                <a:gd name="T26" fmla="*/ 2 w 301"/>
                <a:gd name="T27" fmla="*/ 0 h 109"/>
                <a:gd name="T28" fmla="*/ 2 w 301"/>
                <a:gd name="T29" fmla="*/ 0 h 109"/>
                <a:gd name="T30" fmla="*/ 1 w 301"/>
                <a:gd name="T31" fmla="*/ 0 h 109"/>
                <a:gd name="T32" fmla="*/ 1 w 301"/>
                <a:gd name="T33" fmla="*/ 0 h 109"/>
                <a:gd name="T34" fmla="*/ 0 w 301"/>
                <a:gd name="T35" fmla="*/ 0 h 109"/>
                <a:gd name="T36" fmla="*/ 0 w 301"/>
                <a:gd name="T37" fmla="*/ 0 h 109"/>
                <a:gd name="T38" fmla="*/ 0 w 301"/>
                <a:gd name="T39" fmla="*/ 0 h 109"/>
                <a:gd name="T40" fmla="*/ 0 w 301"/>
                <a:gd name="T41" fmla="*/ 0 h 109"/>
                <a:gd name="T42" fmla="*/ 0 w 301"/>
                <a:gd name="T43" fmla="*/ 0 h 109"/>
                <a:gd name="T44" fmla="*/ 0 w 301"/>
                <a:gd name="T45" fmla="*/ 0 h 109"/>
                <a:gd name="T46" fmla="*/ 0 w 301"/>
                <a:gd name="T47" fmla="*/ 0 h 1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01"/>
                <a:gd name="T73" fmla="*/ 0 h 109"/>
                <a:gd name="T74" fmla="*/ 301 w 301"/>
                <a:gd name="T75" fmla="*/ 109 h 10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01" h="109">
                  <a:moveTo>
                    <a:pt x="0" y="0"/>
                  </a:moveTo>
                  <a:lnTo>
                    <a:pt x="0" y="32"/>
                  </a:lnTo>
                  <a:lnTo>
                    <a:pt x="16" y="46"/>
                  </a:lnTo>
                  <a:lnTo>
                    <a:pt x="33" y="57"/>
                  </a:lnTo>
                  <a:lnTo>
                    <a:pt x="42" y="65"/>
                  </a:lnTo>
                  <a:lnTo>
                    <a:pt x="54" y="71"/>
                  </a:lnTo>
                  <a:lnTo>
                    <a:pt x="65" y="78"/>
                  </a:lnTo>
                  <a:lnTo>
                    <a:pt x="78" y="86"/>
                  </a:lnTo>
                  <a:lnTo>
                    <a:pt x="107" y="97"/>
                  </a:lnTo>
                  <a:lnTo>
                    <a:pt x="135" y="107"/>
                  </a:lnTo>
                  <a:lnTo>
                    <a:pt x="166" y="109"/>
                  </a:lnTo>
                  <a:lnTo>
                    <a:pt x="221" y="105"/>
                  </a:lnTo>
                  <a:lnTo>
                    <a:pt x="265" y="97"/>
                  </a:lnTo>
                  <a:lnTo>
                    <a:pt x="301" y="84"/>
                  </a:lnTo>
                  <a:lnTo>
                    <a:pt x="297" y="46"/>
                  </a:lnTo>
                  <a:lnTo>
                    <a:pt x="246" y="53"/>
                  </a:lnTo>
                  <a:lnTo>
                    <a:pt x="141" y="53"/>
                  </a:lnTo>
                  <a:lnTo>
                    <a:pt x="90" y="42"/>
                  </a:lnTo>
                  <a:lnTo>
                    <a:pt x="67" y="34"/>
                  </a:lnTo>
                  <a:lnTo>
                    <a:pt x="46" y="25"/>
                  </a:lnTo>
                  <a:lnTo>
                    <a:pt x="27" y="15"/>
                  </a:lnTo>
                  <a:lnTo>
                    <a:pt x="14" y="8"/>
                  </a:lnTo>
                  <a:lnTo>
                    <a:pt x="0" y="0"/>
                  </a:lnTo>
                  <a:close/>
                </a:path>
              </a:pathLst>
            </a:custGeom>
            <a:solidFill>
              <a:srgbClr val="B24C19"/>
            </a:solidFill>
            <a:ln w="9525">
              <a:noFill/>
              <a:miter lim="800000"/>
              <a:headEnd/>
              <a:tailEnd/>
            </a:ln>
          </p:spPr>
          <p:txBody>
            <a:bodyPr/>
            <a:lstStyle/>
            <a:p>
              <a:endParaRPr lang="en-AU">
                <a:latin typeface="Calibri" pitchFamily="34" charset="0"/>
              </a:endParaRPr>
            </a:p>
          </p:txBody>
        </p:sp>
        <p:sp>
          <p:nvSpPr>
            <p:cNvPr id="44072" name="Freeform 41"/>
            <p:cNvSpPr>
              <a:spLocks/>
            </p:cNvSpPr>
            <p:nvPr/>
          </p:nvSpPr>
          <p:spPr bwMode="auto">
            <a:xfrm>
              <a:off x="4306" y="3084"/>
              <a:ext cx="51" cy="28"/>
            </a:xfrm>
            <a:custGeom>
              <a:avLst/>
              <a:gdLst>
                <a:gd name="T0" fmla="*/ 0 w 103"/>
                <a:gd name="T1" fmla="*/ 0 h 57"/>
                <a:gd name="T2" fmla="*/ 0 w 103"/>
                <a:gd name="T3" fmla="*/ 0 h 57"/>
                <a:gd name="T4" fmla="*/ 0 w 103"/>
                <a:gd name="T5" fmla="*/ 0 h 57"/>
                <a:gd name="T6" fmla="*/ 0 w 103"/>
                <a:gd name="T7" fmla="*/ 0 h 57"/>
                <a:gd name="T8" fmla="*/ 0 w 103"/>
                <a:gd name="T9" fmla="*/ 0 h 57"/>
                <a:gd name="T10" fmla="*/ 0 w 103"/>
                <a:gd name="T11" fmla="*/ 0 h 57"/>
                <a:gd name="T12" fmla="*/ 0 60000 65536"/>
                <a:gd name="T13" fmla="*/ 0 60000 65536"/>
                <a:gd name="T14" fmla="*/ 0 60000 65536"/>
                <a:gd name="T15" fmla="*/ 0 60000 65536"/>
                <a:gd name="T16" fmla="*/ 0 60000 65536"/>
                <a:gd name="T17" fmla="*/ 0 60000 65536"/>
                <a:gd name="T18" fmla="*/ 0 w 103"/>
                <a:gd name="T19" fmla="*/ 0 h 57"/>
                <a:gd name="T20" fmla="*/ 103 w 103"/>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103" h="57">
                  <a:moveTo>
                    <a:pt x="0" y="0"/>
                  </a:moveTo>
                  <a:lnTo>
                    <a:pt x="0" y="31"/>
                  </a:lnTo>
                  <a:lnTo>
                    <a:pt x="21" y="56"/>
                  </a:lnTo>
                  <a:lnTo>
                    <a:pt x="103" y="57"/>
                  </a:lnTo>
                  <a:lnTo>
                    <a:pt x="0" y="0"/>
                  </a:lnTo>
                  <a:close/>
                </a:path>
              </a:pathLst>
            </a:custGeom>
            <a:solidFill>
              <a:srgbClr val="D99966"/>
            </a:solidFill>
            <a:ln w="9525">
              <a:noFill/>
              <a:miter lim="800000"/>
              <a:headEnd/>
              <a:tailEnd/>
            </a:ln>
          </p:spPr>
          <p:txBody>
            <a:bodyPr/>
            <a:lstStyle/>
            <a:p>
              <a:endParaRPr lang="en-AU">
                <a:latin typeface="Calibri" pitchFamily="34" charset="0"/>
              </a:endParaRPr>
            </a:p>
          </p:txBody>
        </p:sp>
        <p:sp>
          <p:nvSpPr>
            <p:cNvPr id="44073" name="Freeform 42"/>
            <p:cNvSpPr>
              <a:spLocks/>
            </p:cNvSpPr>
            <p:nvPr/>
          </p:nvSpPr>
          <p:spPr bwMode="auto">
            <a:xfrm>
              <a:off x="4197" y="3070"/>
              <a:ext cx="35" cy="27"/>
            </a:xfrm>
            <a:custGeom>
              <a:avLst/>
              <a:gdLst>
                <a:gd name="T0" fmla="*/ 0 w 70"/>
                <a:gd name="T1" fmla="*/ 1 h 53"/>
                <a:gd name="T2" fmla="*/ 1 w 70"/>
                <a:gd name="T3" fmla="*/ 1 h 53"/>
                <a:gd name="T4" fmla="*/ 1 w 70"/>
                <a:gd name="T5" fmla="*/ 1 h 53"/>
                <a:gd name="T6" fmla="*/ 1 w 70"/>
                <a:gd name="T7" fmla="*/ 0 h 53"/>
                <a:gd name="T8" fmla="*/ 0 w 70"/>
                <a:gd name="T9" fmla="*/ 1 h 53"/>
                <a:gd name="T10" fmla="*/ 0 w 70"/>
                <a:gd name="T11" fmla="*/ 1 h 53"/>
                <a:gd name="T12" fmla="*/ 0 60000 65536"/>
                <a:gd name="T13" fmla="*/ 0 60000 65536"/>
                <a:gd name="T14" fmla="*/ 0 60000 65536"/>
                <a:gd name="T15" fmla="*/ 0 60000 65536"/>
                <a:gd name="T16" fmla="*/ 0 60000 65536"/>
                <a:gd name="T17" fmla="*/ 0 60000 65536"/>
                <a:gd name="T18" fmla="*/ 0 w 70"/>
                <a:gd name="T19" fmla="*/ 0 h 53"/>
                <a:gd name="T20" fmla="*/ 70 w 70"/>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70" h="53">
                  <a:moveTo>
                    <a:pt x="0" y="2"/>
                  </a:moveTo>
                  <a:lnTo>
                    <a:pt x="5" y="36"/>
                  </a:lnTo>
                  <a:lnTo>
                    <a:pt x="70" y="53"/>
                  </a:lnTo>
                  <a:lnTo>
                    <a:pt x="55" y="0"/>
                  </a:lnTo>
                  <a:lnTo>
                    <a:pt x="0" y="2"/>
                  </a:lnTo>
                  <a:close/>
                </a:path>
              </a:pathLst>
            </a:custGeom>
            <a:solidFill>
              <a:srgbClr val="D99966"/>
            </a:solidFill>
            <a:ln w="9525">
              <a:noFill/>
              <a:miter lim="800000"/>
              <a:headEnd/>
              <a:tailEnd/>
            </a:ln>
          </p:spPr>
          <p:txBody>
            <a:bodyPr/>
            <a:lstStyle/>
            <a:p>
              <a:endParaRPr lang="en-AU">
                <a:latin typeface="Calibri" pitchFamily="34" charset="0"/>
              </a:endParaRPr>
            </a:p>
          </p:txBody>
        </p:sp>
        <p:sp>
          <p:nvSpPr>
            <p:cNvPr id="44074" name="Freeform 43"/>
            <p:cNvSpPr>
              <a:spLocks/>
            </p:cNvSpPr>
            <p:nvPr/>
          </p:nvSpPr>
          <p:spPr bwMode="auto">
            <a:xfrm>
              <a:off x="4365" y="3325"/>
              <a:ext cx="184" cy="54"/>
            </a:xfrm>
            <a:custGeom>
              <a:avLst/>
              <a:gdLst>
                <a:gd name="T0" fmla="*/ 0 w 367"/>
                <a:gd name="T1" fmla="*/ 0 h 109"/>
                <a:gd name="T2" fmla="*/ 1 w 367"/>
                <a:gd name="T3" fmla="*/ 0 h 109"/>
                <a:gd name="T4" fmla="*/ 1 w 367"/>
                <a:gd name="T5" fmla="*/ 0 h 109"/>
                <a:gd name="T6" fmla="*/ 1 w 367"/>
                <a:gd name="T7" fmla="*/ 0 h 109"/>
                <a:gd name="T8" fmla="*/ 1 w 367"/>
                <a:gd name="T9" fmla="*/ 0 h 109"/>
                <a:gd name="T10" fmla="*/ 1 w 367"/>
                <a:gd name="T11" fmla="*/ 0 h 109"/>
                <a:gd name="T12" fmla="*/ 2 w 367"/>
                <a:gd name="T13" fmla="*/ 0 h 109"/>
                <a:gd name="T14" fmla="*/ 2 w 367"/>
                <a:gd name="T15" fmla="*/ 0 h 109"/>
                <a:gd name="T16" fmla="*/ 3 w 367"/>
                <a:gd name="T17" fmla="*/ 0 h 109"/>
                <a:gd name="T18" fmla="*/ 3 w 367"/>
                <a:gd name="T19" fmla="*/ 0 h 109"/>
                <a:gd name="T20" fmla="*/ 3 w 367"/>
                <a:gd name="T21" fmla="*/ 0 h 109"/>
                <a:gd name="T22" fmla="*/ 3 w 367"/>
                <a:gd name="T23" fmla="*/ 0 h 109"/>
                <a:gd name="T24" fmla="*/ 3 w 367"/>
                <a:gd name="T25" fmla="*/ 0 h 109"/>
                <a:gd name="T26" fmla="*/ 3 w 367"/>
                <a:gd name="T27" fmla="*/ 0 h 109"/>
                <a:gd name="T28" fmla="*/ 3 w 367"/>
                <a:gd name="T29" fmla="*/ 0 h 109"/>
                <a:gd name="T30" fmla="*/ 3 w 367"/>
                <a:gd name="T31" fmla="*/ 0 h 109"/>
                <a:gd name="T32" fmla="*/ 3 w 367"/>
                <a:gd name="T33" fmla="*/ 0 h 109"/>
                <a:gd name="T34" fmla="*/ 3 w 367"/>
                <a:gd name="T35" fmla="*/ 0 h 109"/>
                <a:gd name="T36" fmla="*/ 2 w 367"/>
                <a:gd name="T37" fmla="*/ 0 h 109"/>
                <a:gd name="T38" fmla="*/ 2 w 367"/>
                <a:gd name="T39" fmla="*/ 0 h 109"/>
                <a:gd name="T40" fmla="*/ 1 w 367"/>
                <a:gd name="T41" fmla="*/ 0 h 109"/>
                <a:gd name="T42" fmla="*/ 1 w 367"/>
                <a:gd name="T43" fmla="*/ 0 h 109"/>
                <a:gd name="T44" fmla="*/ 1 w 367"/>
                <a:gd name="T45" fmla="*/ 0 h 109"/>
                <a:gd name="T46" fmla="*/ 1 w 367"/>
                <a:gd name="T47" fmla="*/ 0 h 109"/>
                <a:gd name="T48" fmla="*/ 1 w 367"/>
                <a:gd name="T49" fmla="*/ 0 h 109"/>
                <a:gd name="T50" fmla="*/ 1 w 367"/>
                <a:gd name="T51" fmla="*/ 0 h 109"/>
                <a:gd name="T52" fmla="*/ 0 w 367"/>
                <a:gd name="T53" fmla="*/ 0 h 109"/>
                <a:gd name="T54" fmla="*/ 0 w 367"/>
                <a:gd name="T55" fmla="*/ 0 h 1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67"/>
                <a:gd name="T85" fmla="*/ 0 h 109"/>
                <a:gd name="T86" fmla="*/ 367 w 367"/>
                <a:gd name="T87" fmla="*/ 109 h 10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67" h="109">
                  <a:moveTo>
                    <a:pt x="0" y="0"/>
                  </a:moveTo>
                  <a:lnTo>
                    <a:pt x="15" y="8"/>
                  </a:lnTo>
                  <a:lnTo>
                    <a:pt x="34" y="14"/>
                  </a:lnTo>
                  <a:lnTo>
                    <a:pt x="57" y="23"/>
                  </a:lnTo>
                  <a:lnTo>
                    <a:pt x="85" y="31"/>
                  </a:lnTo>
                  <a:lnTo>
                    <a:pt x="118" y="40"/>
                  </a:lnTo>
                  <a:lnTo>
                    <a:pt x="154" y="46"/>
                  </a:lnTo>
                  <a:lnTo>
                    <a:pt x="190" y="50"/>
                  </a:lnTo>
                  <a:lnTo>
                    <a:pt x="260" y="50"/>
                  </a:lnTo>
                  <a:lnTo>
                    <a:pt x="317" y="42"/>
                  </a:lnTo>
                  <a:lnTo>
                    <a:pt x="355" y="31"/>
                  </a:lnTo>
                  <a:lnTo>
                    <a:pt x="367" y="27"/>
                  </a:lnTo>
                  <a:lnTo>
                    <a:pt x="367" y="61"/>
                  </a:lnTo>
                  <a:lnTo>
                    <a:pt x="355" y="69"/>
                  </a:lnTo>
                  <a:lnTo>
                    <a:pt x="340" y="76"/>
                  </a:lnTo>
                  <a:lnTo>
                    <a:pt x="321" y="86"/>
                  </a:lnTo>
                  <a:lnTo>
                    <a:pt x="296" y="95"/>
                  </a:lnTo>
                  <a:lnTo>
                    <a:pt x="268" y="103"/>
                  </a:lnTo>
                  <a:lnTo>
                    <a:pt x="234" y="109"/>
                  </a:lnTo>
                  <a:lnTo>
                    <a:pt x="198" y="109"/>
                  </a:lnTo>
                  <a:lnTo>
                    <a:pt x="125" y="97"/>
                  </a:lnTo>
                  <a:lnTo>
                    <a:pt x="93" y="86"/>
                  </a:lnTo>
                  <a:lnTo>
                    <a:pt x="65" y="74"/>
                  </a:lnTo>
                  <a:lnTo>
                    <a:pt x="42" y="61"/>
                  </a:lnTo>
                  <a:lnTo>
                    <a:pt x="23" y="50"/>
                  </a:lnTo>
                  <a:lnTo>
                    <a:pt x="8" y="40"/>
                  </a:lnTo>
                  <a:lnTo>
                    <a:pt x="0" y="0"/>
                  </a:lnTo>
                  <a:close/>
                </a:path>
              </a:pathLst>
            </a:custGeom>
            <a:solidFill>
              <a:srgbClr val="BF6633"/>
            </a:solidFill>
            <a:ln w="9525">
              <a:noFill/>
              <a:miter lim="800000"/>
              <a:headEnd/>
              <a:tailEnd/>
            </a:ln>
          </p:spPr>
          <p:txBody>
            <a:bodyPr/>
            <a:lstStyle/>
            <a:p>
              <a:endParaRPr lang="en-AU">
                <a:latin typeface="Calibri" pitchFamily="34" charset="0"/>
              </a:endParaRPr>
            </a:p>
          </p:txBody>
        </p:sp>
        <p:sp>
          <p:nvSpPr>
            <p:cNvPr id="44075" name="Freeform 44"/>
            <p:cNvSpPr>
              <a:spLocks/>
            </p:cNvSpPr>
            <p:nvPr/>
          </p:nvSpPr>
          <p:spPr bwMode="auto">
            <a:xfrm>
              <a:off x="4377" y="3160"/>
              <a:ext cx="95" cy="31"/>
            </a:xfrm>
            <a:custGeom>
              <a:avLst/>
              <a:gdLst>
                <a:gd name="T0" fmla="*/ 0 w 190"/>
                <a:gd name="T1" fmla="*/ 0 h 62"/>
                <a:gd name="T2" fmla="*/ 1 w 190"/>
                <a:gd name="T3" fmla="*/ 1 h 62"/>
                <a:gd name="T4" fmla="*/ 1 w 190"/>
                <a:gd name="T5" fmla="*/ 1 h 62"/>
                <a:gd name="T6" fmla="*/ 1 w 190"/>
                <a:gd name="T7" fmla="*/ 1 h 62"/>
                <a:gd name="T8" fmla="*/ 0 w 190"/>
                <a:gd name="T9" fmla="*/ 0 h 62"/>
                <a:gd name="T10" fmla="*/ 0 w 190"/>
                <a:gd name="T11" fmla="*/ 0 h 62"/>
                <a:gd name="T12" fmla="*/ 0 60000 65536"/>
                <a:gd name="T13" fmla="*/ 0 60000 65536"/>
                <a:gd name="T14" fmla="*/ 0 60000 65536"/>
                <a:gd name="T15" fmla="*/ 0 60000 65536"/>
                <a:gd name="T16" fmla="*/ 0 60000 65536"/>
                <a:gd name="T17" fmla="*/ 0 60000 65536"/>
                <a:gd name="T18" fmla="*/ 0 w 190"/>
                <a:gd name="T19" fmla="*/ 0 h 62"/>
                <a:gd name="T20" fmla="*/ 190 w 190"/>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90" h="62">
                  <a:moveTo>
                    <a:pt x="0" y="0"/>
                  </a:moveTo>
                  <a:lnTo>
                    <a:pt x="131" y="9"/>
                  </a:lnTo>
                  <a:lnTo>
                    <a:pt x="190" y="62"/>
                  </a:lnTo>
                  <a:lnTo>
                    <a:pt x="28" y="39"/>
                  </a:lnTo>
                  <a:lnTo>
                    <a:pt x="0" y="0"/>
                  </a:lnTo>
                  <a:close/>
                </a:path>
              </a:pathLst>
            </a:custGeom>
            <a:solidFill>
              <a:srgbClr val="D99966"/>
            </a:solidFill>
            <a:ln w="9525">
              <a:noFill/>
              <a:miter lim="800000"/>
              <a:headEnd/>
              <a:tailEnd/>
            </a:ln>
          </p:spPr>
          <p:txBody>
            <a:bodyPr/>
            <a:lstStyle/>
            <a:p>
              <a:endParaRPr lang="en-AU">
                <a:latin typeface="Calibri" pitchFamily="34" charset="0"/>
              </a:endParaRPr>
            </a:p>
          </p:txBody>
        </p:sp>
        <p:sp>
          <p:nvSpPr>
            <p:cNvPr id="44076" name="Freeform 45"/>
            <p:cNvSpPr>
              <a:spLocks/>
            </p:cNvSpPr>
            <p:nvPr/>
          </p:nvSpPr>
          <p:spPr bwMode="auto">
            <a:xfrm>
              <a:off x="4504" y="3158"/>
              <a:ext cx="53" cy="27"/>
            </a:xfrm>
            <a:custGeom>
              <a:avLst/>
              <a:gdLst>
                <a:gd name="T0" fmla="*/ 0 w 107"/>
                <a:gd name="T1" fmla="*/ 0 h 55"/>
                <a:gd name="T2" fmla="*/ 0 w 107"/>
                <a:gd name="T3" fmla="*/ 0 h 55"/>
                <a:gd name="T4" fmla="*/ 0 w 107"/>
                <a:gd name="T5" fmla="*/ 0 h 55"/>
                <a:gd name="T6" fmla="*/ 0 w 107"/>
                <a:gd name="T7" fmla="*/ 0 h 55"/>
                <a:gd name="T8" fmla="*/ 0 w 107"/>
                <a:gd name="T9" fmla="*/ 0 h 55"/>
                <a:gd name="T10" fmla="*/ 0 w 107"/>
                <a:gd name="T11" fmla="*/ 0 h 55"/>
                <a:gd name="T12" fmla="*/ 0 60000 65536"/>
                <a:gd name="T13" fmla="*/ 0 60000 65536"/>
                <a:gd name="T14" fmla="*/ 0 60000 65536"/>
                <a:gd name="T15" fmla="*/ 0 60000 65536"/>
                <a:gd name="T16" fmla="*/ 0 60000 65536"/>
                <a:gd name="T17" fmla="*/ 0 60000 65536"/>
                <a:gd name="T18" fmla="*/ 0 w 107"/>
                <a:gd name="T19" fmla="*/ 0 h 55"/>
                <a:gd name="T20" fmla="*/ 107 w 107"/>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107" h="55">
                  <a:moveTo>
                    <a:pt x="0" y="13"/>
                  </a:moveTo>
                  <a:lnTo>
                    <a:pt x="33" y="55"/>
                  </a:lnTo>
                  <a:lnTo>
                    <a:pt x="107" y="43"/>
                  </a:lnTo>
                  <a:lnTo>
                    <a:pt x="101" y="0"/>
                  </a:lnTo>
                  <a:lnTo>
                    <a:pt x="0" y="13"/>
                  </a:lnTo>
                  <a:close/>
                </a:path>
              </a:pathLst>
            </a:custGeom>
            <a:solidFill>
              <a:srgbClr val="D99966"/>
            </a:solidFill>
            <a:ln w="9525">
              <a:noFill/>
              <a:miter lim="800000"/>
              <a:headEnd/>
              <a:tailEnd/>
            </a:ln>
          </p:spPr>
          <p:txBody>
            <a:bodyPr/>
            <a:lstStyle/>
            <a:p>
              <a:endParaRPr lang="en-AU">
                <a:latin typeface="Calibri" pitchFamily="34" charset="0"/>
              </a:endParaRPr>
            </a:p>
          </p:txBody>
        </p:sp>
        <p:sp>
          <p:nvSpPr>
            <p:cNvPr id="44077" name="Freeform 46"/>
            <p:cNvSpPr>
              <a:spLocks/>
            </p:cNvSpPr>
            <p:nvPr/>
          </p:nvSpPr>
          <p:spPr bwMode="auto">
            <a:xfrm>
              <a:off x="4557" y="3166"/>
              <a:ext cx="188" cy="56"/>
            </a:xfrm>
            <a:custGeom>
              <a:avLst/>
              <a:gdLst>
                <a:gd name="T0" fmla="*/ 1 w 374"/>
                <a:gd name="T1" fmla="*/ 1 h 112"/>
                <a:gd name="T2" fmla="*/ 1 w 374"/>
                <a:gd name="T3" fmla="*/ 1 h 112"/>
                <a:gd name="T4" fmla="*/ 2 w 374"/>
                <a:gd name="T5" fmla="*/ 1 h 112"/>
                <a:gd name="T6" fmla="*/ 2 w 374"/>
                <a:gd name="T7" fmla="*/ 1 h 112"/>
                <a:gd name="T8" fmla="*/ 3 w 374"/>
                <a:gd name="T9" fmla="*/ 1 h 112"/>
                <a:gd name="T10" fmla="*/ 3 w 374"/>
                <a:gd name="T11" fmla="*/ 1 h 112"/>
                <a:gd name="T12" fmla="*/ 3 w 374"/>
                <a:gd name="T13" fmla="*/ 1 h 112"/>
                <a:gd name="T14" fmla="*/ 3 w 374"/>
                <a:gd name="T15" fmla="*/ 1 h 112"/>
                <a:gd name="T16" fmla="*/ 3 w 374"/>
                <a:gd name="T17" fmla="*/ 0 h 112"/>
                <a:gd name="T18" fmla="*/ 3 w 374"/>
                <a:gd name="T19" fmla="*/ 1 h 112"/>
                <a:gd name="T20" fmla="*/ 3 w 374"/>
                <a:gd name="T21" fmla="*/ 1 h 112"/>
                <a:gd name="T22" fmla="*/ 3 w 374"/>
                <a:gd name="T23" fmla="*/ 1 h 112"/>
                <a:gd name="T24" fmla="*/ 3 w 374"/>
                <a:gd name="T25" fmla="*/ 1 h 112"/>
                <a:gd name="T26" fmla="*/ 3 w 374"/>
                <a:gd name="T27" fmla="*/ 1 h 112"/>
                <a:gd name="T28" fmla="*/ 3 w 374"/>
                <a:gd name="T29" fmla="*/ 1 h 112"/>
                <a:gd name="T30" fmla="*/ 3 w 374"/>
                <a:gd name="T31" fmla="*/ 1 h 112"/>
                <a:gd name="T32" fmla="*/ 2 w 374"/>
                <a:gd name="T33" fmla="*/ 1 h 112"/>
                <a:gd name="T34" fmla="*/ 2 w 374"/>
                <a:gd name="T35" fmla="*/ 1 h 112"/>
                <a:gd name="T36" fmla="*/ 1 w 374"/>
                <a:gd name="T37" fmla="*/ 1 h 112"/>
                <a:gd name="T38" fmla="*/ 1 w 374"/>
                <a:gd name="T39" fmla="*/ 1 h 112"/>
                <a:gd name="T40" fmla="*/ 0 w 374"/>
                <a:gd name="T41" fmla="*/ 1 h 112"/>
                <a:gd name="T42" fmla="*/ 1 w 374"/>
                <a:gd name="T43" fmla="*/ 1 h 112"/>
                <a:gd name="T44" fmla="*/ 1 w 374"/>
                <a:gd name="T45" fmla="*/ 1 h 1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4"/>
                <a:gd name="T70" fmla="*/ 0 h 112"/>
                <a:gd name="T71" fmla="*/ 374 w 374"/>
                <a:gd name="T72" fmla="*/ 112 h 11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4" h="112">
                  <a:moveTo>
                    <a:pt x="13" y="42"/>
                  </a:moveTo>
                  <a:lnTo>
                    <a:pt x="68" y="47"/>
                  </a:lnTo>
                  <a:lnTo>
                    <a:pt x="180" y="51"/>
                  </a:lnTo>
                  <a:lnTo>
                    <a:pt x="241" y="42"/>
                  </a:lnTo>
                  <a:lnTo>
                    <a:pt x="274" y="34"/>
                  </a:lnTo>
                  <a:lnTo>
                    <a:pt x="302" y="25"/>
                  </a:lnTo>
                  <a:lnTo>
                    <a:pt x="329" y="15"/>
                  </a:lnTo>
                  <a:lnTo>
                    <a:pt x="350" y="7"/>
                  </a:lnTo>
                  <a:lnTo>
                    <a:pt x="367" y="0"/>
                  </a:lnTo>
                  <a:lnTo>
                    <a:pt x="374" y="42"/>
                  </a:lnTo>
                  <a:lnTo>
                    <a:pt x="369" y="51"/>
                  </a:lnTo>
                  <a:lnTo>
                    <a:pt x="359" y="63"/>
                  </a:lnTo>
                  <a:lnTo>
                    <a:pt x="346" y="74"/>
                  </a:lnTo>
                  <a:lnTo>
                    <a:pt x="327" y="85"/>
                  </a:lnTo>
                  <a:lnTo>
                    <a:pt x="300" y="97"/>
                  </a:lnTo>
                  <a:lnTo>
                    <a:pt x="270" y="106"/>
                  </a:lnTo>
                  <a:lnTo>
                    <a:pt x="232" y="112"/>
                  </a:lnTo>
                  <a:lnTo>
                    <a:pt x="148" y="112"/>
                  </a:lnTo>
                  <a:lnTo>
                    <a:pt x="74" y="102"/>
                  </a:lnTo>
                  <a:lnTo>
                    <a:pt x="21" y="91"/>
                  </a:lnTo>
                  <a:lnTo>
                    <a:pt x="0" y="85"/>
                  </a:lnTo>
                  <a:lnTo>
                    <a:pt x="13" y="42"/>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78" name="Freeform 47"/>
            <p:cNvSpPr>
              <a:spLocks/>
            </p:cNvSpPr>
            <p:nvPr/>
          </p:nvSpPr>
          <p:spPr bwMode="auto">
            <a:xfrm>
              <a:off x="4557" y="3237"/>
              <a:ext cx="190" cy="55"/>
            </a:xfrm>
            <a:custGeom>
              <a:avLst/>
              <a:gdLst>
                <a:gd name="T0" fmla="*/ 1 w 378"/>
                <a:gd name="T1" fmla="*/ 1 h 110"/>
                <a:gd name="T2" fmla="*/ 0 w 378"/>
                <a:gd name="T3" fmla="*/ 1 h 110"/>
                <a:gd name="T4" fmla="*/ 1 w 378"/>
                <a:gd name="T5" fmla="*/ 1 h 110"/>
                <a:gd name="T6" fmla="*/ 1 w 378"/>
                <a:gd name="T7" fmla="*/ 1 h 110"/>
                <a:gd name="T8" fmla="*/ 1 w 378"/>
                <a:gd name="T9" fmla="*/ 1 h 110"/>
                <a:gd name="T10" fmla="*/ 1 w 378"/>
                <a:gd name="T11" fmla="*/ 1 h 110"/>
                <a:gd name="T12" fmla="*/ 2 w 378"/>
                <a:gd name="T13" fmla="*/ 1 h 110"/>
                <a:gd name="T14" fmla="*/ 2 w 378"/>
                <a:gd name="T15" fmla="*/ 1 h 110"/>
                <a:gd name="T16" fmla="*/ 3 w 378"/>
                <a:gd name="T17" fmla="*/ 1 h 110"/>
                <a:gd name="T18" fmla="*/ 3 w 378"/>
                <a:gd name="T19" fmla="*/ 1 h 110"/>
                <a:gd name="T20" fmla="*/ 3 w 378"/>
                <a:gd name="T21" fmla="*/ 1 h 110"/>
                <a:gd name="T22" fmla="*/ 3 w 378"/>
                <a:gd name="T23" fmla="*/ 1 h 110"/>
                <a:gd name="T24" fmla="*/ 3 w 378"/>
                <a:gd name="T25" fmla="*/ 1 h 110"/>
                <a:gd name="T26" fmla="*/ 3 w 378"/>
                <a:gd name="T27" fmla="*/ 1 h 110"/>
                <a:gd name="T28" fmla="*/ 3 w 378"/>
                <a:gd name="T29" fmla="*/ 0 h 110"/>
                <a:gd name="T30" fmla="*/ 3 w 378"/>
                <a:gd name="T31" fmla="*/ 1 h 110"/>
                <a:gd name="T32" fmla="*/ 3 w 378"/>
                <a:gd name="T33" fmla="*/ 1 h 110"/>
                <a:gd name="T34" fmla="*/ 3 w 378"/>
                <a:gd name="T35" fmla="*/ 1 h 110"/>
                <a:gd name="T36" fmla="*/ 3 w 378"/>
                <a:gd name="T37" fmla="*/ 1 h 110"/>
                <a:gd name="T38" fmla="*/ 3 w 378"/>
                <a:gd name="T39" fmla="*/ 1 h 110"/>
                <a:gd name="T40" fmla="*/ 3 w 378"/>
                <a:gd name="T41" fmla="*/ 1 h 110"/>
                <a:gd name="T42" fmla="*/ 2 w 378"/>
                <a:gd name="T43" fmla="*/ 1 h 110"/>
                <a:gd name="T44" fmla="*/ 1 w 378"/>
                <a:gd name="T45" fmla="*/ 1 h 110"/>
                <a:gd name="T46" fmla="*/ 1 w 378"/>
                <a:gd name="T47" fmla="*/ 1 h 110"/>
                <a:gd name="T48" fmla="*/ 1 w 378"/>
                <a:gd name="T49" fmla="*/ 1 h 1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78"/>
                <a:gd name="T76" fmla="*/ 0 h 110"/>
                <a:gd name="T77" fmla="*/ 378 w 378"/>
                <a:gd name="T78" fmla="*/ 110 h 11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78" h="110">
                  <a:moveTo>
                    <a:pt x="2" y="34"/>
                  </a:moveTo>
                  <a:lnTo>
                    <a:pt x="0" y="79"/>
                  </a:lnTo>
                  <a:lnTo>
                    <a:pt x="21" y="85"/>
                  </a:lnTo>
                  <a:lnTo>
                    <a:pt x="45" y="91"/>
                  </a:lnTo>
                  <a:lnTo>
                    <a:pt x="78" y="98"/>
                  </a:lnTo>
                  <a:lnTo>
                    <a:pt x="114" y="104"/>
                  </a:lnTo>
                  <a:lnTo>
                    <a:pt x="152" y="110"/>
                  </a:lnTo>
                  <a:lnTo>
                    <a:pt x="234" y="108"/>
                  </a:lnTo>
                  <a:lnTo>
                    <a:pt x="300" y="91"/>
                  </a:lnTo>
                  <a:lnTo>
                    <a:pt x="325" y="79"/>
                  </a:lnTo>
                  <a:lnTo>
                    <a:pt x="344" y="68"/>
                  </a:lnTo>
                  <a:lnTo>
                    <a:pt x="359" y="57"/>
                  </a:lnTo>
                  <a:lnTo>
                    <a:pt x="370" y="45"/>
                  </a:lnTo>
                  <a:lnTo>
                    <a:pt x="378" y="36"/>
                  </a:lnTo>
                  <a:lnTo>
                    <a:pt x="378" y="0"/>
                  </a:lnTo>
                  <a:lnTo>
                    <a:pt x="367" y="7"/>
                  </a:lnTo>
                  <a:lnTo>
                    <a:pt x="353" y="15"/>
                  </a:lnTo>
                  <a:lnTo>
                    <a:pt x="336" y="22"/>
                  </a:lnTo>
                  <a:lnTo>
                    <a:pt x="315" y="32"/>
                  </a:lnTo>
                  <a:lnTo>
                    <a:pt x="289" y="41"/>
                  </a:lnTo>
                  <a:lnTo>
                    <a:pt x="260" y="47"/>
                  </a:lnTo>
                  <a:lnTo>
                    <a:pt x="228" y="51"/>
                  </a:lnTo>
                  <a:lnTo>
                    <a:pt x="82" y="45"/>
                  </a:lnTo>
                  <a:lnTo>
                    <a:pt x="2" y="34"/>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79" name="Freeform 48"/>
            <p:cNvSpPr>
              <a:spLocks/>
            </p:cNvSpPr>
            <p:nvPr/>
          </p:nvSpPr>
          <p:spPr bwMode="auto">
            <a:xfrm>
              <a:off x="4557" y="3300"/>
              <a:ext cx="188" cy="53"/>
            </a:xfrm>
            <a:custGeom>
              <a:avLst/>
              <a:gdLst>
                <a:gd name="T0" fmla="*/ 1 w 374"/>
                <a:gd name="T1" fmla="*/ 1 h 104"/>
                <a:gd name="T2" fmla="*/ 0 w 374"/>
                <a:gd name="T3" fmla="*/ 1 h 104"/>
                <a:gd name="T4" fmla="*/ 1 w 374"/>
                <a:gd name="T5" fmla="*/ 1 h 104"/>
                <a:gd name="T6" fmla="*/ 1 w 374"/>
                <a:gd name="T7" fmla="*/ 1 h 104"/>
                <a:gd name="T8" fmla="*/ 1 w 374"/>
                <a:gd name="T9" fmla="*/ 1 h 104"/>
                <a:gd name="T10" fmla="*/ 1 w 374"/>
                <a:gd name="T11" fmla="*/ 1 h 104"/>
                <a:gd name="T12" fmla="*/ 1 w 374"/>
                <a:gd name="T13" fmla="*/ 1 h 104"/>
                <a:gd name="T14" fmla="*/ 2 w 374"/>
                <a:gd name="T15" fmla="*/ 1 h 104"/>
                <a:gd name="T16" fmla="*/ 2 w 374"/>
                <a:gd name="T17" fmla="*/ 1 h 104"/>
                <a:gd name="T18" fmla="*/ 3 w 374"/>
                <a:gd name="T19" fmla="*/ 1 h 104"/>
                <a:gd name="T20" fmla="*/ 3 w 374"/>
                <a:gd name="T21" fmla="*/ 1 h 104"/>
                <a:gd name="T22" fmla="*/ 3 w 374"/>
                <a:gd name="T23" fmla="*/ 1 h 104"/>
                <a:gd name="T24" fmla="*/ 3 w 374"/>
                <a:gd name="T25" fmla="*/ 1 h 104"/>
                <a:gd name="T26" fmla="*/ 3 w 374"/>
                <a:gd name="T27" fmla="*/ 1 h 104"/>
                <a:gd name="T28" fmla="*/ 3 w 374"/>
                <a:gd name="T29" fmla="*/ 0 h 104"/>
                <a:gd name="T30" fmla="*/ 3 w 374"/>
                <a:gd name="T31" fmla="*/ 1 h 104"/>
                <a:gd name="T32" fmla="*/ 3 w 374"/>
                <a:gd name="T33" fmla="*/ 1 h 104"/>
                <a:gd name="T34" fmla="*/ 3 w 374"/>
                <a:gd name="T35" fmla="*/ 1 h 104"/>
                <a:gd name="T36" fmla="*/ 3 w 374"/>
                <a:gd name="T37" fmla="*/ 1 h 104"/>
                <a:gd name="T38" fmla="*/ 2 w 374"/>
                <a:gd name="T39" fmla="*/ 1 h 104"/>
                <a:gd name="T40" fmla="*/ 2 w 374"/>
                <a:gd name="T41" fmla="*/ 1 h 104"/>
                <a:gd name="T42" fmla="*/ 2 w 374"/>
                <a:gd name="T43" fmla="*/ 1 h 104"/>
                <a:gd name="T44" fmla="*/ 1 w 374"/>
                <a:gd name="T45" fmla="*/ 1 h 104"/>
                <a:gd name="T46" fmla="*/ 1 w 374"/>
                <a:gd name="T47" fmla="*/ 1 h 104"/>
                <a:gd name="T48" fmla="*/ 1 w 374"/>
                <a:gd name="T49" fmla="*/ 1 h 1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74"/>
                <a:gd name="T76" fmla="*/ 0 h 104"/>
                <a:gd name="T77" fmla="*/ 374 w 374"/>
                <a:gd name="T78" fmla="*/ 104 h 1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74" h="104">
                  <a:moveTo>
                    <a:pt x="6" y="26"/>
                  </a:moveTo>
                  <a:lnTo>
                    <a:pt x="0" y="68"/>
                  </a:lnTo>
                  <a:lnTo>
                    <a:pt x="15" y="74"/>
                  </a:lnTo>
                  <a:lnTo>
                    <a:pt x="32" y="80"/>
                  </a:lnTo>
                  <a:lnTo>
                    <a:pt x="53" y="87"/>
                  </a:lnTo>
                  <a:lnTo>
                    <a:pt x="80" y="93"/>
                  </a:lnTo>
                  <a:lnTo>
                    <a:pt x="110" y="99"/>
                  </a:lnTo>
                  <a:lnTo>
                    <a:pt x="179" y="104"/>
                  </a:lnTo>
                  <a:lnTo>
                    <a:pt x="249" y="93"/>
                  </a:lnTo>
                  <a:lnTo>
                    <a:pt x="281" y="82"/>
                  </a:lnTo>
                  <a:lnTo>
                    <a:pt x="312" y="68"/>
                  </a:lnTo>
                  <a:lnTo>
                    <a:pt x="338" y="55"/>
                  </a:lnTo>
                  <a:lnTo>
                    <a:pt x="357" y="44"/>
                  </a:lnTo>
                  <a:lnTo>
                    <a:pt x="374" y="30"/>
                  </a:lnTo>
                  <a:lnTo>
                    <a:pt x="372" y="0"/>
                  </a:lnTo>
                  <a:lnTo>
                    <a:pt x="357" y="7"/>
                  </a:lnTo>
                  <a:lnTo>
                    <a:pt x="338" y="13"/>
                  </a:lnTo>
                  <a:lnTo>
                    <a:pt x="315" y="23"/>
                  </a:lnTo>
                  <a:lnTo>
                    <a:pt x="287" y="30"/>
                  </a:lnTo>
                  <a:lnTo>
                    <a:pt x="255" y="38"/>
                  </a:lnTo>
                  <a:lnTo>
                    <a:pt x="220" y="44"/>
                  </a:lnTo>
                  <a:lnTo>
                    <a:pt x="186" y="47"/>
                  </a:lnTo>
                  <a:lnTo>
                    <a:pt x="61" y="38"/>
                  </a:lnTo>
                  <a:lnTo>
                    <a:pt x="6" y="26"/>
                  </a:lnTo>
                  <a:close/>
                </a:path>
              </a:pathLst>
            </a:custGeom>
            <a:solidFill>
              <a:srgbClr val="BF6633"/>
            </a:solidFill>
            <a:ln w="9525">
              <a:noFill/>
              <a:miter lim="800000"/>
              <a:headEnd/>
              <a:tailEnd/>
            </a:ln>
          </p:spPr>
          <p:txBody>
            <a:bodyPr/>
            <a:lstStyle/>
            <a:p>
              <a:endParaRPr lang="en-AU">
                <a:latin typeface="Calibri" pitchFamily="34" charset="0"/>
              </a:endParaRPr>
            </a:p>
          </p:txBody>
        </p:sp>
        <p:sp>
          <p:nvSpPr>
            <p:cNvPr id="44080" name="Freeform 49"/>
            <p:cNvSpPr>
              <a:spLocks/>
            </p:cNvSpPr>
            <p:nvPr/>
          </p:nvSpPr>
          <p:spPr bwMode="auto">
            <a:xfrm>
              <a:off x="4557" y="3353"/>
              <a:ext cx="187" cy="61"/>
            </a:xfrm>
            <a:custGeom>
              <a:avLst/>
              <a:gdLst>
                <a:gd name="T0" fmla="*/ 0 w 372"/>
                <a:gd name="T1" fmla="*/ 1 h 122"/>
                <a:gd name="T2" fmla="*/ 1 w 372"/>
                <a:gd name="T3" fmla="*/ 1 h 122"/>
                <a:gd name="T4" fmla="*/ 1 w 372"/>
                <a:gd name="T5" fmla="*/ 1 h 122"/>
                <a:gd name="T6" fmla="*/ 1 w 372"/>
                <a:gd name="T7" fmla="*/ 1 h 122"/>
                <a:gd name="T8" fmla="*/ 2 w 372"/>
                <a:gd name="T9" fmla="*/ 1 h 122"/>
                <a:gd name="T10" fmla="*/ 3 w 372"/>
                <a:gd name="T11" fmla="*/ 1 h 122"/>
                <a:gd name="T12" fmla="*/ 3 w 372"/>
                <a:gd name="T13" fmla="*/ 1 h 122"/>
                <a:gd name="T14" fmla="*/ 3 w 372"/>
                <a:gd name="T15" fmla="*/ 1 h 122"/>
                <a:gd name="T16" fmla="*/ 3 w 372"/>
                <a:gd name="T17" fmla="*/ 0 h 122"/>
                <a:gd name="T18" fmla="*/ 3 w 372"/>
                <a:gd name="T19" fmla="*/ 1 h 122"/>
                <a:gd name="T20" fmla="*/ 3 w 372"/>
                <a:gd name="T21" fmla="*/ 1 h 122"/>
                <a:gd name="T22" fmla="*/ 3 w 372"/>
                <a:gd name="T23" fmla="*/ 1 h 122"/>
                <a:gd name="T24" fmla="*/ 3 w 372"/>
                <a:gd name="T25" fmla="*/ 1 h 122"/>
                <a:gd name="T26" fmla="*/ 3 w 372"/>
                <a:gd name="T27" fmla="*/ 1 h 122"/>
                <a:gd name="T28" fmla="*/ 3 w 372"/>
                <a:gd name="T29" fmla="*/ 1 h 122"/>
                <a:gd name="T30" fmla="*/ 2 w 372"/>
                <a:gd name="T31" fmla="*/ 1 h 122"/>
                <a:gd name="T32" fmla="*/ 2 w 372"/>
                <a:gd name="T33" fmla="*/ 1 h 122"/>
                <a:gd name="T34" fmla="*/ 1 w 372"/>
                <a:gd name="T35" fmla="*/ 1 h 122"/>
                <a:gd name="T36" fmla="*/ 1 w 372"/>
                <a:gd name="T37" fmla="*/ 1 h 122"/>
                <a:gd name="T38" fmla="*/ 1 w 372"/>
                <a:gd name="T39" fmla="*/ 1 h 122"/>
                <a:gd name="T40" fmla="*/ 1 w 372"/>
                <a:gd name="T41" fmla="*/ 1 h 122"/>
                <a:gd name="T42" fmla="*/ 0 w 372"/>
                <a:gd name="T43" fmla="*/ 1 h 122"/>
                <a:gd name="T44" fmla="*/ 0 w 372"/>
                <a:gd name="T45" fmla="*/ 1 h 1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2"/>
                <a:gd name="T70" fmla="*/ 0 h 122"/>
                <a:gd name="T71" fmla="*/ 372 w 372"/>
                <a:gd name="T72" fmla="*/ 122 h 1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2" h="122">
                  <a:moveTo>
                    <a:pt x="0" y="38"/>
                  </a:moveTo>
                  <a:lnTo>
                    <a:pt x="13" y="42"/>
                  </a:lnTo>
                  <a:lnTo>
                    <a:pt x="51" y="52"/>
                  </a:lnTo>
                  <a:lnTo>
                    <a:pt x="112" y="59"/>
                  </a:lnTo>
                  <a:lnTo>
                    <a:pt x="194" y="57"/>
                  </a:lnTo>
                  <a:lnTo>
                    <a:pt x="274" y="42"/>
                  </a:lnTo>
                  <a:lnTo>
                    <a:pt x="329" y="23"/>
                  </a:lnTo>
                  <a:lnTo>
                    <a:pt x="361" y="8"/>
                  </a:lnTo>
                  <a:lnTo>
                    <a:pt x="372" y="0"/>
                  </a:lnTo>
                  <a:lnTo>
                    <a:pt x="372" y="52"/>
                  </a:lnTo>
                  <a:lnTo>
                    <a:pt x="361" y="61"/>
                  </a:lnTo>
                  <a:lnTo>
                    <a:pt x="346" y="73"/>
                  </a:lnTo>
                  <a:lnTo>
                    <a:pt x="327" y="86"/>
                  </a:lnTo>
                  <a:lnTo>
                    <a:pt x="300" y="97"/>
                  </a:lnTo>
                  <a:lnTo>
                    <a:pt x="272" y="109"/>
                  </a:lnTo>
                  <a:lnTo>
                    <a:pt x="236" y="118"/>
                  </a:lnTo>
                  <a:lnTo>
                    <a:pt x="198" y="122"/>
                  </a:lnTo>
                  <a:lnTo>
                    <a:pt x="120" y="118"/>
                  </a:lnTo>
                  <a:lnTo>
                    <a:pt x="59" y="107"/>
                  </a:lnTo>
                  <a:lnTo>
                    <a:pt x="19" y="92"/>
                  </a:lnTo>
                  <a:lnTo>
                    <a:pt x="6" y="86"/>
                  </a:lnTo>
                  <a:lnTo>
                    <a:pt x="0" y="38"/>
                  </a:lnTo>
                  <a:close/>
                </a:path>
              </a:pathLst>
            </a:custGeom>
            <a:solidFill>
              <a:srgbClr val="B24C19"/>
            </a:solidFill>
            <a:ln w="9525">
              <a:noFill/>
              <a:miter lim="800000"/>
              <a:headEnd/>
              <a:tailEnd/>
            </a:ln>
          </p:spPr>
          <p:txBody>
            <a:bodyPr/>
            <a:lstStyle/>
            <a:p>
              <a:endParaRPr lang="en-AU">
                <a:latin typeface="Calibri" pitchFamily="34" charset="0"/>
              </a:endParaRPr>
            </a:p>
          </p:txBody>
        </p:sp>
        <p:sp>
          <p:nvSpPr>
            <p:cNvPr id="44081" name="Freeform 50"/>
            <p:cNvSpPr>
              <a:spLocks/>
            </p:cNvSpPr>
            <p:nvPr/>
          </p:nvSpPr>
          <p:spPr bwMode="auto">
            <a:xfrm>
              <a:off x="4558" y="3108"/>
              <a:ext cx="178" cy="50"/>
            </a:xfrm>
            <a:custGeom>
              <a:avLst/>
              <a:gdLst>
                <a:gd name="T0" fmla="*/ 1 w 355"/>
                <a:gd name="T1" fmla="*/ 1 h 99"/>
                <a:gd name="T2" fmla="*/ 0 w 355"/>
                <a:gd name="T3" fmla="*/ 1 h 99"/>
                <a:gd name="T4" fmla="*/ 1 w 355"/>
                <a:gd name="T5" fmla="*/ 1 h 99"/>
                <a:gd name="T6" fmla="*/ 1 w 355"/>
                <a:gd name="T7" fmla="*/ 1 h 99"/>
                <a:gd name="T8" fmla="*/ 2 w 355"/>
                <a:gd name="T9" fmla="*/ 1 h 99"/>
                <a:gd name="T10" fmla="*/ 2 w 355"/>
                <a:gd name="T11" fmla="*/ 1 h 99"/>
                <a:gd name="T12" fmla="*/ 3 w 355"/>
                <a:gd name="T13" fmla="*/ 1 h 99"/>
                <a:gd name="T14" fmla="*/ 3 w 355"/>
                <a:gd name="T15" fmla="*/ 1 h 99"/>
                <a:gd name="T16" fmla="*/ 3 w 355"/>
                <a:gd name="T17" fmla="*/ 1 h 99"/>
                <a:gd name="T18" fmla="*/ 3 w 355"/>
                <a:gd name="T19" fmla="*/ 1 h 99"/>
                <a:gd name="T20" fmla="*/ 3 w 355"/>
                <a:gd name="T21" fmla="*/ 0 h 99"/>
                <a:gd name="T22" fmla="*/ 3 w 355"/>
                <a:gd name="T23" fmla="*/ 1 h 99"/>
                <a:gd name="T24" fmla="*/ 3 w 355"/>
                <a:gd name="T25" fmla="*/ 1 h 99"/>
                <a:gd name="T26" fmla="*/ 2 w 355"/>
                <a:gd name="T27" fmla="*/ 1 h 99"/>
                <a:gd name="T28" fmla="*/ 2 w 355"/>
                <a:gd name="T29" fmla="*/ 1 h 99"/>
                <a:gd name="T30" fmla="*/ 1 w 355"/>
                <a:gd name="T31" fmla="*/ 1 h 99"/>
                <a:gd name="T32" fmla="*/ 1 w 355"/>
                <a:gd name="T33" fmla="*/ 1 h 99"/>
                <a:gd name="T34" fmla="*/ 1 w 355"/>
                <a:gd name="T35" fmla="*/ 1 h 9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55"/>
                <a:gd name="T55" fmla="*/ 0 h 99"/>
                <a:gd name="T56" fmla="*/ 355 w 355"/>
                <a:gd name="T57" fmla="*/ 99 h 9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55" h="99">
                  <a:moveTo>
                    <a:pt x="2" y="47"/>
                  </a:moveTo>
                  <a:lnTo>
                    <a:pt x="0" y="80"/>
                  </a:lnTo>
                  <a:lnTo>
                    <a:pt x="17" y="84"/>
                  </a:lnTo>
                  <a:lnTo>
                    <a:pt x="64" y="91"/>
                  </a:lnTo>
                  <a:lnTo>
                    <a:pt x="131" y="99"/>
                  </a:lnTo>
                  <a:lnTo>
                    <a:pt x="201" y="97"/>
                  </a:lnTo>
                  <a:lnTo>
                    <a:pt x="266" y="87"/>
                  </a:lnTo>
                  <a:lnTo>
                    <a:pt x="313" y="70"/>
                  </a:lnTo>
                  <a:lnTo>
                    <a:pt x="344" y="57"/>
                  </a:lnTo>
                  <a:lnTo>
                    <a:pt x="355" y="51"/>
                  </a:lnTo>
                  <a:lnTo>
                    <a:pt x="340" y="0"/>
                  </a:lnTo>
                  <a:lnTo>
                    <a:pt x="300" y="7"/>
                  </a:lnTo>
                  <a:lnTo>
                    <a:pt x="287" y="49"/>
                  </a:lnTo>
                  <a:lnTo>
                    <a:pt x="224" y="32"/>
                  </a:lnTo>
                  <a:lnTo>
                    <a:pt x="159" y="40"/>
                  </a:lnTo>
                  <a:lnTo>
                    <a:pt x="70" y="47"/>
                  </a:lnTo>
                  <a:lnTo>
                    <a:pt x="2" y="47"/>
                  </a:lnTo>
                  <a:close/>
                </a:path>
              </a:pathLst>
            </a:custGeom>
            <a:solidFill>
              <a:srgbClr val="D99966"/>
            </a:solidFill>
            <a:ln w="9525">
              <a:noFill/>
              <a:miter lim="800000"/>
              <a:headEnd/>
              <a:tailEnd/>
            </a:ln>
          </p:spPr>
          <p:txBody>
            <a:bodyPr/>
            <a:lstStyle/>
            <a:p>
              <a:endParaRPr lang="en-AU">
                <a:latin typeface="Calibri" pitchFamily="34" charset="0"/>
              </a:endParaRPr>
            </a:p>
          </p:txBody>
        </p:sp>
        <p:sp>
          <p:nvSpPr>
            <p:cNvPr id="44082" name="Freeform 51"/>
            <p:cNvSpPr>
              <a:spLocks/>
            </p:cNvSpPr>
            <p:nvPr/>
          </p:nvSpPr>
          <p:spPr bwMode="auto">
            <a:xfrm>
              <a:off x="4741" y="3078"/>
              <a:ext cx="125" cy="80"/>
            </a:xfrm>
            <a:custGeom>
              <a:avLst/>
              <a:gdLst>
                <a:gd name="T0" fmla="*/ 0 w 251"/>
                <a:gd name="T1" fmla="*/ 1 h 160"/>
                <a:gd name="T2" fmla="*/ 0 w 251"/>
                <a:gd name="T3" fmla="*/ 1 h 160"/>
                <a:gd name="T4" fmla="*/ 0 w 251"/>
                <a:gd name="T5" fmla="*/ 1 h 160"/>
                <a:gd name="T6" fmla="*/ 1 w 251"/>
                <a:gd name="T7" fmla="*/ 1 h 160"/>
                <a:gd name="T8" fmla="*/ 1 w 251"/>
                <a:gd name="T9" fmla="*/ 1 h 160"/>
                <a:gd name="T10" fmla="*/ 1 w 251"/>
                <a:gd name="T11" fmla="*/ 1 h 160"/>
                <a:gd name="T12" fmla="*/ 1 w 251"/>
                <a:gd name="T13" fmla="*/ 1 h 160"/>
                <a:gd name="T14" fmla="*/ 1 w 251"/>
                <a:gd name="T15" fmla="*/ 1 h 160"/>
                <a:gd name="T16" fmla="*/ 1 w 251"/>
                <a:gd name="T17" fmla="*/ 1 h 160"/>
                <a:gd name="T18" fmla="*/ 1 w 251"/>
                <a:gd name="T19" fmla="*/ 0 h 160"/>
                <a:gd name="T20" fmla="*/ 1 w 251"/>
                <a:gd name="T21" fmla="*/ 1 h 160"/>
                <a:gd name="T22" fmla="*/ 1 w 251"/>
                <a:gd name="T23" fmla="*/ 1 h 160"/>
                <a:gd name="T24" fmla="*/ 1 w 251"/>
                <a:gd name="T25" fmla="*/ 1 h 160"/>
                <a:gd name="T26" fmla="*/ 1 w 251"/>
                <a:gd name="T27" fmla="*/ 1 h 160"/>
                <a:gd name="T28" fmla="*/ 1 w 251"/>
                <a:gd name="T29" fmla="*/ 1 h 160"/>
                <a:gd name="T30" fmla="*/ 1 w 251"/>
                <a:gd name="T31" fmla="*/ 1 h 160"/>
                <a:gd name="T32" fmla="*/ 1 w 251"/>
                <a:gd name="T33" fmla="*/ 1 h 160"/>
                <a:gd name="T34" fmla="*/ 1 w 251"/>
                <a:gd name="T35" fmla="*/ 1 h 160"/>
                <a:gd name="T36" fmla="*/ 1 w 251"/>
                <a:gd name="T37" fmla="*/ 1 h 160"/>
                <a:gd name="T38" fmla="*/ 1 w 251"/>
                <a:gd name="T39" fmla="*/ 1 h 160"/>
                <a:gd name="T40" fmla="*/ 1 w 251"/>
                <a:gd name="T41" fmla="*/ 1 h 160"/>
                <a:gd name="T42" fmla="*/ 1 w 251"/>
                <a:gd name="T43" fmla="*/ 1 h 160"/>
                <a:gd name="T44" fmla="*/ 1 w 251"/>
                <a:gd name="T45" fmla="*/ 1 h 160"/>
                <a:gd name="T46" fmla="*/ 0 w 251"/>
                <a:gd name="T47" fmla="*/ 1 h 160"/>
                <a:gd name="T48" fmla="*/ 0 w 251"/>
                <a:gd name="T49" fmla="*/ 1 h 160"/>
                <a:gd name="T50" fmla="*/ 0 w 251"/>
                <a:gd name="T51" fmla="*/ 1 h 160"/>
                <a:gd name="T52" fmla="*/ 0 w 251"/>
                <a:gd name="T53" fmla="*/ 1 h 160"/>
                <a:gd name="T54" fmla="*/ 0 w 251"/>
                <a:gd name="T55" fmla="*/ 1 h 1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51"/>
                <a:gd name="T85" fmla="*/ 0 h 160"/>
                <a:gd name="T86" fmla="*/ 251 w 251"/>
                <a:gd name="T87" fmla="*/ 160 h 1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51" h="160">
                  <a:moveTo>
                    <a:pt x="0" y="120"/>
                  </a:moveTo>
                  <a:lnTo>
                    <a:pt x="47" y="112"/>
                  </a:lnTo>
                  <a:lnTo>
                    <a:pt x="97" y="101"/>
                  </a:lnTo>
                  <a:lnTo>
                    <a:pt x="152" y="82"/>
                  </a:lnTo>
                  <a:lnTo>
                    <a:pt x="175" y="70"/>
                  </a:lnTo>
                  <a:lnTo>
                    <a:pt x="194" y="57"/>
                  </a:lnTo>
                  <a:lnTo>
                    <a:pt x="207" y="44"/>
                  </a:lnTo>
                  <a:lnTo>
                    <a:pt x="216" y="30"/>
                  </a:lnTo>
                  <a:lnTo>
                    <a:pt x="224" y="10"/>
                  </a:lnTo>
                  <a:lnTo>
                    <a:pt x="226" y="0"/>
                  </a:lnTo>
                  <a:lnTo>
                    <a:pt x="249" y="17"/>
                  </a:lnTo>
                  <a:lnTo>
                    <a:pt x="251" y="49"/>
                  </a:lnTo>
                  <a:lnTo>
                    <a:pt x="249" y="57"/>
                  </a:lnTo>
                  <a:lnTo>
                    <a:pt x="247" y="65"/>
                  </a:lnTo>
                  <a:lnTo>
                    <a:pt x="243" y="72"/>
                  </a:lnTo>
                  <a:lnTo>
                    <a:pt x="239" y="82"/>
                  </a:lnTo>
                  <a:lnTo>
                    <a:pt x="233" y="89"/>
                  </a:lnTo>
                  <a:lnTo>
                    <a:pt x="226" y="99"/>
                  </a:lnTo>
                  <a:lnTo>
                    <a:pt x="218" y="107"/>
                  </a:lnTo>
                  <a:lnTo>
                    <a:pt x="209" y="116"/>
                  </a:lnTo>
                  <a:lnTo>
                    <a:pt x="195" y="124"/>
                  </a:lnTo>
                  <a:lnTo>
                    <a:pt x="182" y="131"/>
                  </a:lnTo>
                  <a:lnTo>
                    <a:pt x="152" y="143"/>
                  </a:lnTo>
                  <a:lnTo>
                    <a:pt x="118" y="150"/>
                  </a:lnTo>
                  <a:lnTo>
                    <a:pt x="83" y="156"/>
                  </a:lnTo>
                  <a:lnTo>
                    <a:pt x="3" y="160"/>
                  </a:lnTo>
                  <a:lnTo>
                    <a:pt x="0" y="120"/>
                  </a:lnTo>
                  <a:close/>
                </a:path>
              </a:pathLst>
            </a:custGeom>
            <a:solidFill>
              <a:srgbClr val="D99966"/>
            </a:solidFill>
            <a:ln w="9525">
              <a:noFill/>
              <a:miter lim="800000"/>
              <a:headEnd/>
              <a:tailEnd/>
            </a:ln>
          </p:spPr>
          <p:txBody>
            <a:bodyPr/>
            <a:lstStyle/>
            <a:p>
              <a:endParaRPr lang="en-AU">
                <a:latin typeface="Calibri" pitchFamily="34" charset="0"/>
              </a:endParaRPr>
            </a:p>
          </p:txBody>
        </p:sp>
        <p:sp>
          <p:nvSpPr>
            <p:cNvPr id="44083" name="Freeform 52"/>
            <p:cNvSpPr>
              <a:spLocks/>
            </p:cNvSpPr>
            <p:nvPr/>
          </p:nvSpPr>
          <p:spPr bwMode="auto">
            <a:xfrm>
              <a:off x="4746" y="3132"/>
              <a:ext cx="140" cy="95"/>
            </a:xfrm>
            <a:custGeom>
              <a:avLst/>
              <a:gdLst>
                <a:gd name="T0" fmla="*/ 2 w 281"/>
                <a:gd name="T1" fmla="*/ 0 h 190"/>
                <a:gd name="T2" fmla="*/ 2 w 281"/>
                <a:gd name="T3" fmla="*/ 1 h 190"/>
                <a:gd name="T4" fmla="*/ 1 w 281"/>
                <a:gd name="T5" fmla="*/ 1 h 190"/>
                <a:gd name="T6" fmla="*/ 1 w 281"/>
                <a:gd name="T7" fmla="*/ 1 h 190"/>
                <a:gd name="T8" fmla="*/ 1 w 281"/>
                <a:gd name="T9" fmla="*/ 1 h 190"/>
                <a:gd name="T10" fmla="*/ 1 w 281"/>
                <a:gd name="T11" fmla="*/ 1 h 190"/>
                <a:gd name="T12" fmla="*/ 1 w 281"/>
                <a:gd name="T13" fmla="*/ 1 h 190"/>
                <a:gd name="T14" fmla="*/ 1 w 281"/>
                <a:gd name="T15" fmla="*/ 1 h 190"/>
                <a:gd name="T16" fmla="*/ 1 w 281"/>
                <a:gd name="T17" fmla="*/ 1 h 190"/>
                <a:gd name="T18" fmla="*/ 1 w 281"/>
                <a:gd name="T19" fmla="*/ 1 h 190"/>
                <a:gd name="T20" fmla="*/ 1 w 281"/>
                <a:gd name="T21" fmla="*/ 1 h 190"/>
                <a:gd name="T22" fmla="*/ 0 w 281"/>
                <a:gd name="T23" fmla="*/ 1 h 190"/>
                <a:gd name="T24" fmla="*/ 0 w 281"/>
                <a:gd name="T25" fmla="*/ 1 h 190"/>
                <a:gd name="T26" fmla="*/ 0 w 281"/>
                <a:gd name="T27" fmla="*/ 1 h 190"/>
                <a:gd name="T28" fmla="*/ 0 w 281"/>
                <a:gd name="T29" fmla="*/ 1 h 190"/>
                <a:gd name="T30" fmla="*/ 1 w 281"/>
                <a:gd name="T31" fmla="*/ 1 h 190"/>
                <a:gd name="T32" fmla="*/ 1 w 281"/>
                <a:gd name="T33" fmla="*/ 1 h 190"/>
                <a:gd name="T34" fmla="*/ 1 w 281"/>
                <a:gd name="T35" fmla="*/ 1 h 190"/>
                <a:gd name="T36" fmla="*/ 1 w 281"/>
                <a:gd name="T37" fmla="*/ 1 h 190"/>
                <a:gd name="T38" fmla="*/ 2 w 281"/>
                <a:gd name="T39" fmla="*/ 1 h 190"/>
                <a:gd name="T40" fmla="*/ 2 w 281"/>
                <a:gd name="T41" fmla="*/ 1 h 190"/>
                <a:gd name="T42" fmla="*/ 2 w 281"/>
                <a:gd name="T43" fmla="*/ 1 h 190"/>
                <a:gd name="T44" fmla="*/ 2 w 281"/>
                <a:gd name="T45" fmla="*/ 1 h 190"/>
                <a:gd name="T46" fmla="*/ 2 w 281"/>
                <a:gd name="T47" fmla="*/ 1 h 190"/>
                <a:gd name="T48" fmla="*/ 2 w 281"/>
                <a:gd name="T49" fmla="*/ 1 h 190"/>
                <a:gd name="T50" fmla="*/ 2 w 281"/>
                <a:gd name="T51" fmla="*/ 1 h 190"/>
                <a:gd name="T52" fmla="*/ 2 w 281"/>
                <a:gd name="T53" fmla="*/ 0 h 190"/>
                <a:gd name="T54" fmla="*/ 2 w 281"/>
                <a:gd name="T55" fmla="*/ 0 h 1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1"/>
                <a:gd name="T85" fmla="*/ 0 h 190"/>
                <a:gd name="T86" fmla="*/ 281 w 281"/>
                <a:gd name="T87" fmla="*/ 190 h 1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1" h="190">
                  <a:moveTo>
                    <a:pt x="262" y="0"/>
                  </a:moveTo>
                  <a:lnTo>
                    <a:pt x="261" y="42"/>
                  </a:lnTo>
                  <a:lnTo>
                    <a:pt x="253" y="61"/>
                  </a:lnTo>
                  <a:lnTo>
                    <a:pt x="249" y="69"/>
                  </a:lnTo>
                  <a:lnTo>
                    <a:pt x="243" y="78"/>
                  </a:lnTo>
                  <a:lnTo>
                    <a:pt x="236" y="86"/>
                  </a:lnTo>
                  <a:lnTo>
                    <a:pt x="226" y="94"/>
                  </a:lnTo>
                  <a:lnTo>
                    <a:pt x="215" y="101"/>
                  </a:lnTo>
                  <a:lnTo>
                    <a:pt x="202" y="105"/>
                  </a:lnTo>
                  <a:lnTo>
                    <a:pt x="173" y="114"/>
                  </a:lnTo>
                  <a:lnTo>
                    <a:pt x="139" y="122"/>
                  </a:lnTo>
                  <a:lnTo>
                    <a:pt x="74" y="130"/>
                  </a:lnTo>
                  <a:lnTo>
                    <a:pt x="0" y="135"/>
                  </a:lnTo>
                  <a:lnTo>
                    <a:pt x="6" y="190"/>
                  </a:lnTo>
                  <a:lnTo>
                    <a:pt x="95" y="190"/>
                  </a:lnTo>
                  <a:lnTo>
                    <a:pt x="169" y="181"/>
                  </a:lnTo>
                  <a:lnTo>
                    <a:pt x="230" y="152"/>
                  </a:lnTo>
                  <a:lnTo>
                    <a:pt x="242" y="143"/>
                  </a:lnTo>
                  <a:lnTo>
                    <a:pt x="251" y="133"/>
                  </a:lnTo>
                  <a:lnTo>
                    <a:pt x="259" y="124"/>
                  </a:lnTo>
                  <a:lnTo>
                    <a:pt x="264" y="114"/>
                  </a:lnTo>
                  <a:lnTo>
                    <a:pt x="270" y="103"/>
                  </a:lnTo>
                  <a:lnTo>
                    <a:pt x="274" y="94"/>
                  </a:lnTo>
                  <a:lnTo>
                    <a:pt x="280" y="76"/>
                  </a:lnTo>
                  <a:lnTo>
                    <a:pt x="281" y="48"/>
                  </a:lnTo>
                  <a:lnTo>
                    <a:pt x="281" y="37"/>
                  </a:lnTo>
                  <a:lnTo>
                    <a:pt x="262" y="0"/>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84" name="Freeform 53"/>
            <p:cNvSpPr>
              <a:spLocks/>
            </p:cNvSpPr>
            <p:nvPr/>
          </p:nvSpPr>
          <p:spPr bwMode="auto">
            <a:xfrm>
              <a:off x="4752" y="3214"/>
              <a:ext cx="140" cy="79"/>
            </a:xfrm>
            <a:custGeom>
              <a:avLst/>
              <a:gdLst>
                <a:gd name="T0" fmla="*/ 2 w 280"/>
                <a:gd name="T1" fmla="*/ 0 h 158"/>
                <a:gd name="T2" fmla="*/ 2 w 280"/>
                <a:gd name="T3" fmla="*/ 1 h 158"/>
                <a:gd name="T4" fmla="*/ 2 w 280"/>
                <a:gd name="T5" fmla="*/ 1 h 158"/>
                <a:gd name="T6" fmla="*/ 2 w 280"/>
                <a:gd name="T7" fmla="*/ 1 h 158"/>
                <a:gd name="T8" fmla="*/ 1 w 280"/>
                <a:gd name="T9" fmla="*/ 1 h 158"/>
                <a:gd name="T10" fmla="*/ 1 w 280"/>
                <a:gd name="T11" fmla="*/ 1 h 158"/>
                <a:gd name="T12" fmla="*/ 1 w 280"/>
                <a:gd name="T13" fmla="*/ 1 h 158"/>
                <a:gd name="T14" fmla="*/ 1 w 280"/>
                <a:gd name="T15" fmla="*/ 1 h 158"/>
                <a:gd name="T16" fmla="*/ 1 w 280"/>
                <a:gd name="T17" fmla="*/ 1 h 158"/>
                <a:gd name="T18" fmla="*/ 1 w 280"/>
                <a:gd name="T19" fmla="*/ 1 h 158"/>
                <a:gd name="T20" fmla="*/ 1 w 280"/>
                <a:gd name="T21" fmla="*/ 1 h 158"/>
                <a:gd name="T22" fmla="*/ 1 w 280"/>
                <a:gd name="T23" fmla="*/ 1 h 158"/>
                <a:gd name="T24" fmla="*/ 1 w 280"/>
                <a:gd name="T25" fmla="*/ 1 h 158"/>
                <a:gd name="T26" fmla="*/ 1 w 280"/>
                <a:gd name="T27" fmla="*/ 1 h 158"/>
                <a:gd name="T28" fmla="*/ 0 w 280"/>
                <a:gd name="T29" fmla="*/ 1 h 158"/>
                <a:gd name="T30" fmla="*/ 1 w 280"/>
                <a:gd name="T31" fmla="*/ 1 h 158"/>
                <a:gd name="T32" fmla="*/ 1 w 280"/>
                <a:gd name="T33" fmla="*/ 1 h 158"/>
                <a:gd name="T34" fmla="*/ 1 w 280"/>
                <a:gd name="T35" fmla="*/ 1 h 158"/>
                <a:gd name="T36" fmla="*/ 1 w 280"/>
                <a:gd name="T37" fmla="*/ 1 h 158"/>
                <a:gd name="T38" fmla="*/ 1 w 280"/>
                <a:gd name="T39" fmla="*/ 1 h 158"/>
                <a:gd name="T40" fmla="*/ 2 w 280"/>
                <a:gd name="T41" fmla="*/ 1 h 158"/>
                <a:gd name="T42" fmla="*/ 2 w 280"/>
                <a:gd name="T43" fmla="*/ 1 h 158"/>
                <a:gd name="T44" fmla="*/ 2 w 280"/>
                <a:gd name="T45" fmla="*/ 1 h 158"/>
                <a:gd name="T46" fmla="*/ 2 w 280"/>
                <a:gd name="T47" fmla="*/ 1 h 158"/>
                <a:gd name="T48" fmla="*/ 2 w 280"/>
                <a:gd name="T49" fmla="*/ 0 h 158"/>
                <a:gd name="T50" fmla="*/ 2 w 280"/>
                <a:gd name="T51" fmla="*/ 0 h 1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0"/>
                <a:gd name="T79" fmla="*/ 0 h 158"/>
                <a:gd name="T80" fmla="*/ 280 w 280"/>
                <a:gd name="T81" fmla="*/ 158 h 15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0" h="158">
                  <a:moveTo>
                    <a:pt x="274" y="0"/>
                  </a:moveTo>
                  <a:lnTo>
                    <a:pt x="272" y="7"/>
                  </a:lnTo>
                  <a:lnTo>
                    <a:pt x="267" y="17"/>
                  </a:lnTo>
                  <a:lnTo>
                    <a:pt x="259" y="28"/>
                  </a:lnTo>
                  <a:lnTo>
                    <a:pt x="248" y="42"/>
                  </a:lnTo>
                  <a:lnTo>
                    <a:pt x="242" y="49"/>
                  </a:lnTo>
                  <a:lnTo>
                    <a:pt x="232" y="57"/>
                  </a:lnTo>
                  <a:lnTo>
                    <a:pt x="225" y="63"/>
                  </a:lnTo>
                  <a:lnTo>
                    <a:pt x="213" y="70"/>
                  </a:lnTo>
                  <a:lnTo>
                    <a:pt x="189" y="82"/>
                  </a:lnTo>
                  <a:lnTo>
                    <a:pt x="160" y="91"/>
                  </a:lnTo>
                  <a:lnTo>
                    <a:pt x="130" y="99"/>
                  </a:lnTo>
                  <a:lnTo>
                    <a:pt x="69" y="106"/>
                  </a:lnTo>
                  <a:lnTo>
                    <a:pt x="2" y="108"/>
                  </a:lnTo>
                  <a:lnTo>
                    <a:pt x="0" y="158"/>
                  </a:lnTo>
                  <a:lnTo>
                    <a:pt x="88" y="158"/>
                  </a:lnTo>
                  <a:lnTo>
                    <a:pt x="160" y="148"/>
                  </a:lnTo>
                  <a:lnTo>
                    <a:pt x="217" y="125"/>
                  </a:lnTo>
                  <a:lnTo>
                    <a:pt x="236" y="110"/>
                  </a:lnTo>
                  <a:lnTo>
                    <a:pt x="251" y="95"/>
                  </a:lnTo>
                  <a:lnTo>
                    <a:pt x="263" y="82"/>
                  </a:lnTo>
                  <a:lnTo>
                    <a:pt x="270" y="70"/>
                  </a:lnTo>
                  <a:lnTo>
                    <a:pt x="278" y="51"/>
                  </a:lnTo>
                  <a:lnTo>
                    <a:pt x="280" y="44"/>
                  </a:lnTo>
                  <a:lnTo>
                    <a:pt x="274" y="0"/>
                  </a:lnTo>
                  <a:close/>
                </a:path>
              </a:pathLst>
            </a:custGeom>
            <a:solidFill>
              <a:srgbClr val="BF6633"/>
            </a:solidFill>
            <a:ln w="9525">
              <a:noFill/>
              <a:miter lim="800000"/>
              <a:headEnd/>
              <a:tailEnd/>
            </a:ln>
          </p:spPr>
          <p:txBody>
            <a:bodyPr/>
            <a:lstStyle/>
            <a:p>
              <a:endParaRPr lang="en-AU">
                <a:latin typeface="Calibri" pitchFamily="34" charset="0"/>
              </a:endParaRPr>
            </a:p>
          </p:txBody>
        </p:sp>
        <p:sp>
          <p:nvSpPr>
            <p:cNvPr id="44085" name="Freeform 54"/>
            <p:cNvSpPr>
              <a:spLocks/>
            </p:cNvSpPr>
            <p:nvPr/>
          </p:nvSpPr>
          <p:spPr bwMode="auto">
            <a:xfrm>
              <a:off x="4751" y="3291"/>
              <a:ext cx="128" cy="59"/>
            </a:xfrm>
            <a:custGeom>
              <a:avLst/>
              <a:gdLst>
                <a:gd name="T0" fmla="*/ 0 w 254"/>
                <a:gd name="T1" fmla="*/ 1 h 118"/>
                <a:gd name="T2" fmla="*/ 2 w 254"/>
                <a:gd name="T3" fmla="*/ 1 h 118"/>
                <a:gd name="T4" fmla="*/ 2 w 254"/>
                <a:gd name="T5" fmla="*/ 1 h 118"/>
                <a:gd name="T6" fmla="*/ 2 w 254"/>
                <a:gd name="T7" fmla="*/ 1 h 118"/>
                <a:gd name="T8" fmla="*/ 2 w 254"/>
                <a:gd name="T9" fmla="*/ 1 h 118"/>
                <a:gd name="T10" fmla="*/ 2 w 254"/>
                <a:gd name="T11" fmla="*/ 1 h 118"/>
                <a:gd name="T12" fmla="*/ 2 w 254"/>
                <a:gd name="T13" fmla="*/ 1 h 118"/>
                <a:gd name="T14" fmla="*/ 3 w 254"/>
                <a:gd name="T15" fmla="*/ 0 h 118"/>
                <a:gd name="T16" fmla="*/ 3 w 254"/>
                <a:gd name="T17" fmla="*/ 1 h 118"/>
                <a:gd name="T18" fmla="*/ 2 w 254"/>
                <a:gd name="T19" fmla="*/ 1 h 118"/>
                <a:gd name="T20" fmla="*/ 2 w 254"/>
                <a:gd name="T21" fmla="*/ 1 h 118"/>
                <a:gd name="T22" fmla="*/ 2 w 254"/>
                <a:gd name="T23" fmla="*/ 1 h 118"/>
                <a:gd name="T24" fmla="*/ 2 w 254"/>
                <a:gd name="T25" fmla="*/ 1 h 118"/>
                <a:gd name="T26" fmla="*/ 2 w 254"/>
                <a:gd name="T27" fmla="*/ 1 h 118"/>
                <a:gd name="T28" fmla="*/ 2 w 254"/>
                <a:gd name="T29" fmla="*/ 1 h 118"/>
                <a:gd name="T30" fmla="*/ 2 w 254"/>
                <a:gd name="T31" fmla="*/ 1 h 118"/>
                <a:gd name="T32" fmla="*/ 2 w 254"/>
                <a:gd name="T33" fmla="*/ 1 h 118"/>
                <a:gd name="T34" fmla="*/ 2 w 254"/>
                <a:gd name="T35" fmla="*/ 1 h 118"/>
                <a:gd name="T36" fmla="*/ 1 w 254"/>
                <a:gd name="T37" fmla="*/ 1 h 118"/>
                <a:gd name="T38" fmla="*/ 0 w 254"/>
                <a:gd name="T39" fmla="*/ 1 h 118"/>
                <a:gd name="T40" fmla="*/ 0 w 254"/>
                <a:gd name="T41" fmla="*/ 1 h 118"/>
                <a:gd name="T42" fmla="*/ 0 w 254"/>
                <a:gd name="T43" fmla="*/ 1 h 11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54"/>
                <a:gd name="T67" fmla="*/ 0 h 118"/>
                <a:gd name="T68" fmla="*/ 254 w 254"/>
                <a:gd name="T69" fmla="*/ 118 h 11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54" h="118">
                  <a:moveTo>
                    <a:pt x="0" y="66"/>
                  </a:moveTo>
                  <a:lnTo>
                    <a:pt x="159" y="53"/>
                  </a:lnTo>
                  <a:lnTo>
                    <a:pt x="192" y="38"/>
                  </a:lnTo>
                  <a:lnTo>
                    <a:pt x="207" y="28"/>
                  </a:lnTo>
                  <a:lnTo>
                    <a:pt x="222" y="21"/>
                  </a:lnTo>
                  <a:lnTo>
                    <a:pt x="235" y="11"/>
                  </a:lnTo>
                  <a:lnTo>
                    <a:pt x="245" y="6"/>
                  </a:lnTo>
                  <a:lnTo>
                    <a:pt x="254" y="0"/>
                  </a:lnTo>
                  <a:lnTo>
                    <a:pt x="254" y="23"/>
                  </a:lnTo>
                  <a:lnTo>
                    <a:pt x="252" y="28"/>
                  </a:lnTo>
                  <a:lnTo>
                    <a:pt x="249" y="36"/>
                  </a:lnTo>
                  <a:lnTo>
                    <a:pt x="241" y="45"/>
                  </a:lnTo>
                  <a:lnTo>
                    <a:pt x="233" y="57"/>
                  </a:lnTo>
                  <a:lnTo>
                    <a:pt x="220" y="68"/>
                  </a:lnTo>
                  <a:lnTo>
                    <a:pt x="205" y="80"/>
                  </a:lnTo>
                  <a:lnTo>
                    <a:pt x="186" y="91"/>
                  </a:lnTo>
                  <a:lnTo>
                    <a:pt x="161" y="101"/>
                  </a:lnTo>
                  <a:lnTo>
                    <a:pt x="133" y="108"/>
                  </a:lnTo>
                  <a:lnTo>
                    <a:pt x="70" y="116"/>
                  </a:lnTo>
                  <a:lnTo>
                    <a:pt x="0" y="118"/>
                  </a:lnTo>
                  <a:lnTo>
                    <a:pt x="0" y="66"/>
                  </a:lnTo>
                  <a:close/>
                </a:path>
              </a:pathLst>
            </a:custGeom>
            <a:solidFill>
              <a:srgbClr val="B24C19"/>
            </a:solidFill>
            <a:ln w="9525">
              <a:noFill/>
              <a:miter lim="800000"/>
              <a:headEnd/>
              <a:tailEnd/>
            </a:ln>
          </p:spPr>
          <p:txBody>
            <a:bodyPr/>
            <a:lstStyle/>
            <a:p>
              <a:endParaRPr lang="en-AU">
                <a:latin typeface="Calibri" pitchFamily="34" charset="0"/>
              </a:endParaRPr>
            </a:p>
          </p:txBody>
        </p:sp>
        <p:sp>
          <p:nvSpPr>
            <p:cNvPr id="44086" name="Freeform 55"/>
            <p:cNvSpPr>
              <a:spLocks/>
            </p:cNvSpPr>
            <p:nvPr/>
          </p:nvSpPr>
          <p:spPr bwMode="auto">
            <a:xfrm>
              <a:off x="4875" y="3045"/>
              <a:ext cx="72" cy="55"/>
            </a:xfrm>
            <a:custGeom>
              <a:avLst/>
              <a:gdLst>
                <a:gd name="T0" fmla="*/ 1 w 144"/>
                <a:gd name="T1" fmla="*/ 0 h 110"/>
                <a:gd name="T2" fmla="*/ 0 w 144"/>
                <a:gd name="T3" fmla="*/ 1 h 110"/>
                <a:gd name="T4" fmla="*/ 1 w 144"/>
                <a:gd name="T5" fmla="*/ 1 h 110"/>
                <a:gd name="T6" fmla="*/ 1 w 144"/>
                <a:gd name="T7" fmla="*/ 1 h 110"/>
                <a:gd name="T8" fmla="*/ 1 w 144"/>
                <a:gd name="T9" fmla="*/ 1 h 110"/>
                <a:gd name="T10" fmla="*/ 1 w 144"/>
                <a:gd name="T11" fmla="*/ 1 h 110"/>
                <a:gd name="T12" fmla="*/ 1 w 144"/>
                <a:gd name="T13" fmla="*/ 1 h 110"/>
                <a:gd name="T14" fmla="*/ 1 w 144"/>
                <a:gd name="T15" fmla="*/ 1 h 110"/>
                <a:gd name="T16" fmla="*/ 1 w 144"/>
                <a:gd name="T17" fmla="*/ 1 h 110"/>
                <a:gd name="T18" fmla="*/ 1 w 144"/>
                <a:gd name="T19" fmla="*/ 1 h 110"/>
                <a:gd name="T20" fmla="*/ 1 w 144"/>
                <a:gd name="T21" fmla="*/ 1 h 110"/>
                <a:gd name="T22" fmla="*/ 1 w 144"/>
                <a:gd name="T23" fmla="*/ 0 h 110"/>
                <a:gd name="T24" fmla="*/ 1 w 144"/>
                <a:gd name="T25" fmla="*/ 0 h 1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4"/>
                <a:gd name="T40" fmla="*/ 0 h 110"/>
                <a:gd name="T41" fmla="*/ 144 w 144"/>
                <a:gd name="T42" fmla="*/ 110 h 1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4" h="110">
                  <a:moveTo>
                    <a:pt x="106" y="0"/>
                  </a:moveTo>
                  <a:lnTo>
                    <a:pt x="0" y="66"/>
                  </a:lnTo>
                  <a:lnTo>
                    <a:pt x="7" y="110"/>
                  </a:lnTo>
                  <a:lnTo>
                    <a:pt x="38" y="98"/>
                  </a:lnTo>
                  <a:lnTo>
                    <a:pt x="66" y="85"/>
                  </a:lnTo>
                  <a:lnTo>
                    <a:pt x="81" y="76"/>
                  </a:lnTo>
                  <a:lnTo>
                    <a:pt x="97" y="64"/>
                  </a:lnTo>
                  <a:lnTo>
                    <a:pt x="110" y="53"/>
                  </a:lnTo>
                  <a:lnTo>
                    <a:pt x="121" y="41"/>
                  </a:lnTo>
                  <a:lnTo>
                    <a:pt x="136" y="28"/>
                  </a:lnTo>
                  <a:lnTo>
                    <a:pt x="144" y="15"/>
                  </a:lnTo>
                  <a:lnTo>
                    <a:pt x="106" y="0"/>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87" name="Freeform 56"/>
            <p:cNvSpPr>
              <a:spLocks/>
            </p:cNvSpPr>
            <p:nvPr/>
          </p:nvSpPr>
          <p:spPr bwMode="auto">
            <a:xfrm>
              <a:off x="4893" y="3070"/>
              <a:ext cx="90" cy="95"/>
            </a:xfrm>
            <a:custGeom>
              <a:avLst/>
              <a:gdLst>
                <a:gd name="T0" fmla="*/ 1 w 180"/>
                <a:gd name="T1" fmla="*/ 0 h 188"/>
                <a:gd name="T2" fmla="*/ 1 w 180"/>
                <a:gd name="T3" fmla="*/ 1 h 188"/>
                <a:gd name="T4" fmla="*/ 1 w 180"/>
                <a:gd name="T5" fmla="*/ 1 h 188"/>
                <a:gd name="T6" fmla="*/ 1 w 180"/>
                <a:gd name="T7" fmla="*/ 1 h 188"/>
                <a:gd name="T8" fmla="*/ 1 w 180"/>
                <a:gd name="T9" fmla="*/ 1 h 188"/>
                <a:gd name="T10" fmla="*/ 1 w 180"/>
                <a:gd name="T11" fmla="*/ 1 h 188"/>
                <a:gd name="T12" fmla="*/ 1 w 180"/>
                <a:gd name="T13" fmla="*/ 1 h 188"/>
                <a:gd name="T14" fmla="*/ 1 w 180"/>
                <a:gd name="T15" fmla="*/ 1 h 188"/>
                <a:gd name="T16" fmla="*/ 1 w 180"/>
                <a:gd name="T17" fmla="*/ 1 h 188"/>
                <a:gd name="T18" fmla="*/ 1 w 180"/>
                <a:gd name="T19" fmla="*/ 1 h 188"/>
                <a:gd name="T20" fmla="*/ 1 w 180"/>
                <a:gd name="T21" fmla="*/ 1 h 188"/>
                <a:gd name="T22" fmla="*/ 1 w 180"/>
                <a:gd name="T23" fmla="*/ 1 h 188"/>
                <a:gd name="T24" fmla="*/ 1 w 180"/>
                <a:gd name="T25" fmla="*/ 1 h 188"/>
                <a:gd name="T26" fmla="*/ 1 w 180"/>
                <a:gd name="T27" fmla="*/ 1 h 188"/>
                <a:gd name="T28" fmla="*/ 1 w 180"/>
                <a:gd name="T29" fmla="*/ 1 h 188"/>
                <a:gd name="T30" fmla="*/ 0 w 180"/>
                <a:gd name="T31" fmla="*/ 2 h 188"/>
                <a:gd name="T32" fmla="*/ 1 w 180"/>
                <a:gd name="T33" fmla="*/ 2 h 188"/>
                <a:gd name="T34" fmla="*/ 1 w 180"/>
                <a:gd name="T35" fmla="*/ 2 h 188"/>
                <a:gd name="T36" fmla="*/ 1 w 180"/>
                <a:gd name="T37" fmla="*/ 2 h 188"/>
                <a:gd name="T38" fmla="*/ 1 w 180"/>
                <a:gd name="T39" fmla="*/ 2 h 188"/>
                <a:gd name="T40" fmla="*/ 1 w 180"/>
                <a:gd name="T41" fmla="*/ 2 h 188"/>
                <a:gd name="T42" fmla="*/ 1 w 180"/>
                <a:gd name="T43" fmla="*/ 1 h 188"/>
                <a:gd name="T44" fmla="*/ 1 w 180"/>
                <a:gd name="T45" fmla="*/ 1 h 188"/>
                <a:gd name="T46" fmla="*/ 1 w 180"/>
                <a:gd name="T47" fmla="*/ 1 h 188"/>
                <a:gd name="T48" fmla="*/ 1 w 180"/>
                <a:gd name="T49" fmla="*/ 1 h 188"/>
                <a:gd name="T50" fmla="*/ 1 w 180"/>
                <a:gd name="T51" fmla="*/ 1 h 188"/>
                <a:gd name="T52" fmla="*/ 1 w 180"/>
                <a:gd name="T53" fmla="*/ 1 h 188"/>
                <a:gd name="T54" fmla="*/ 1 w 180"/>
                <a:gd name="T55" fmla="*/ 1 h 188"/>
                <a:gd name="T56" fmla="*/ 1 w 180"/>
                <a:gd name="T57" fmla="*/ 1 h 188"/>
                <a:gd name="T58" fmla="*/ 1 w 180"/>
                <a:gd name="T59" fmla="*/ 0 h 188"/>
                <a:gd name="T60" fmla="*/ 1 w 180"/>
                <a:gd name="T61" fmla="*/ 0 h 18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80"/>
                <a:gd name="T94" fmla="*/ 0 h 188"/>
                <a:gd name="T95" fmla="*/ 180 w 180"/>
                <a:gd name="T96" fmla="*/ 188 h 18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80" h="188">
                  <a:moveTo>
                    <a:pt x="163" y="0"/>
                  </a:moveTo>
                  <a:lnTo>
                    <a:pt x="156" y="13"/>
                  </a:lnTo>
                  <a:lnTo>
                    <a:pt x="148" y="25"/>
                  </a:lnTo>
                  <a:lnTo>
                    <a:pt x="142" y="32"/>
                  </a:lnTo>
                  <a:lnTo>
                    <a:pt x="137" y="42"/>
                  </a:lnTo>
                  <a:lnTo>
                    <a:pt x="131" y="49"/>
                  </a:lnTo>
                  <a:lnTo>
                    <a:pt x="125" y="57"/>
                  </a:lnTo>
                  <a:lnTo>
                    <a:pt x="118" y="64"/>
                  </a:lnTo>
                  <a:lnTo>
                    <a:pt x="112" y="74"/>
                  </a:lnTo>
                  <a:lnTo>
                    <a:pt x="104" y="80"/>
                  </a:lnTo>
                  <a:lnTo>
                    <a:pt x="97" y="87"/>
                  </a:lnTo>
                  <a:lnTo>
                    <a:pt x="83" y="99"/>
                  </a:lnTo>
                  <a:lnTo>
                    <a:pt x="68" y="106"/>
                  </a:lnTo>
                  <a:lnTo>
                    <a:pt x="53" y="112"/>
                  </a:lnTo>
                  <a:lnTo>
                    <a:pt x="26" y="123"/>
                  </a:lnTo>
                  <a:lnTo>
                    <a:pt x="0" y="133"/>
                  </a:lnTo>
                  <a:lnTo>
                    <a:pt x="11" y="188"/>
                  </a:lnTo>
                  <a:lnTo>
                    <a:pt x="43" y="180"/>
                  </a:lnTo>
                  <a:lnTo>
                    <a:pt x="80" y="165"/>
                  </a:lnTo>
                  <a:lnTo>
                    <a:pt x="99" y="154"/>
                  </a:lnTo>
                  <a:lnTo>
                    <a:pt x="119" y="139"/>
                  </a:lnTo>
                  <a:lnTo>
                    <a:pt x="137" y="122"/>
                  </a:lnTo>
                  <a:lnTo>
                    <a:pt x="144" y="112"/>
                  </a:lnTo>
                  <a:lnTo>
                    <a:pt x="152" y="104"/>
                  </a:lnTo>
                  <a:lnTo>
                    <a:pt x="163" y="87"/>
                  </a:lnTo>
                  <a:lnTo>
                    <a:pt x="171" y="72"/>
                  </a:lnTo>
                  <a:lnTo>
                    <a:pt x="177" y="57"/>
                  </a:lnTo>
                  <a:lnTo>
                    <a:pt x="178" y="47"/>
                  </a:lnTo>
                  <a:lnTo>
                    <a:pt x="180" y="38"/>
                  </a:lnTo>
                  <a:lnTo>
                    <a:pt x="163" y="0"/>
                  </a:lnTo>
                  <a:close/>
                </a:path>
              </a:pathLst>
            </a:custGeom>
            <a:solidFill>
              <a:srgbClr val="BF6633"/>
            </a:solidFill>
            <a:ln w="9525">
              <a:noFill/>
              <a:miter lim="800000"/>
              <a:headEnd/>
              <a:tailEnd/>
            </a:ln>
          </p:spPr>
          <p:txBody>
            <a:bodyPr/>
            <a:lstStyle/>
            <a:p>
              <a:endParaRPr lang="en-AU">
                <a:latin typeface="Calibri" pitchFamily="34" charset="0"/>
              </a:endParaRPr>
            </a:p>
          </p:txBody>
        </p:sp>
        <p:sp>
          <p:nvSpPr>
            <p:cNvPr id="44088" name="Freeform 57"/>
            <p:cNvSpPr>
              <a:spLocks/>
            </p:cNvSpPr>
            <p:nvPr/>
          </p:nvSpPr>
          <p:spPr bwMode="auto">
            <a:xfrm>
              <a:off x="4898" y="3142"/>
              <a:ext cx="89" cy="82"/>
            </a:xfrm>
            <a:custGeom>
              <a:avLst/>
              <a:gdLst>
                <a:gd name="T0" fmla="*/ 0 w 179"/>
                <a:gd name="T1" fmla="*/ 0 h 166"/>
                <a:gd name="T2" fmla="*/ 0 w 179"/>
                <a:gd name="T3" fmla="*/ 1 h 166"/>
                <a:gd name="T4" fmla="*/ 0 w 179"/>
                <a:gd name="T5" fmla="*/ 1 h 166"/>
                <a:gd name="T6" fmla="*/ 0 w 179"/>
                <a:gd name="T7" fmla="*/ 1 h 166"/>
                <a:gd name="T8" fmla="*/ 0 w 179"/>
                <a:gd name="T9" fmla="*/ 1 h 166"/>
                <a:gd name="T10" fmla="*/ 0 w 179"/>
                <a:gd name="T11" fmla="*/ 0 h 166"/>
                <a:gd name="T12" fmla="*/ 1 w 179"/>
                <a:gd name="T13" fmla="*/ 0 h 166"/>
                <a:gd name="T14" fmla="*/ 1 w 179"/>
                <a:gd name="T15" fmla="*/ 0 h 166"/>
                <a:gd name="T16" fmla="*/ 1 w 179"/>
                <a:gd name="T17" fmla="*/ 0 h 166"/>
                <a:gd name="T18" fmla="*/ 1 w 179"/>
                <a:gd name="T19" fmla="*/ 0 h 166"/>
                <a:gd name="T20" fmla="*/ 1 w 179"/>
                <a:gd name="T21" fmla="*/ 0 h 166"/>
                <a:gd name="T22" fmla="*/ 1 w 179"/>
                <a:gd name="T23" fmla="*/ 0 h 166"/>
                <a:gd name="T24" fmla="*/ 1 w 179"/>
                <a:gd name="T25" fmla="*/ 0 h 166"/>
                <a:gd name="T26" fmla="*/ 1 w 179"/>
                <a:gd name="T27" fmla="*/ 0 h 166"/>
                <a:gd name="T28" fmla="*/ 1 w 179"/>
                <a:gd name="T29" fmla="*/ 0 h 166"/>
                <a:gd name="T30" fmla="*/ 1 w 179"/>
                <a:gd name="T31" fmla="*/ 0 h 166"/>
                <a:gd name="T32" fmla="*/ 1 w 179"/>
                <a:gd name="T33" fmla="*/ 0 h 166"/>
                <a:gd name="T34" fmla="*/ 1 w 179"/>
                <a:gd name="T35" fmla="*/ 0 h 166"/>
                <a:gd name="T36" fmla="*/ 1 w 179"/>
                <a:gd name="T37" fmla="*/ 0 h 166"/>
                <a:gd name="T38" fmla="*/ 1 w 179"/>
                <a:gd name="T39" fmla="*/ 0 h 166"/>
                <a:gd name="T40" fmla="*/ 1 w 179"/>
                <a:gd name="T41" fmla="*/ 0 h 166"/>
                <a:gd name="T42" fmla="*/ 0 w 179"/>
                <a:gd name="T43" fmla="*/ 0 h 166"/>
                <a:gd name="T44" fmla="*/ 0 w 179"/>
                <a:gd name="T45" fmla="*/ 0 h 166"/>
                <a:gd name="T46" fmla="*/ 0 w 179"/>
                <a:gd name="T47" fmla="*/ 0 h 166"/>
                <a:gd name="T48" fmla="*/ 0 w 179"/>
                <a:gd name="T49" fmla="*/ 0 h 166"/>
                <a:gd name="T50" fmla="*/ 0 w 179"/>
                <a:gd name="T51" fmla="*/ 0 h 166"/>
                <a:gd name="T52" fmla="*/ 0 w 179"/>
                <a:gd name="T53" fmla="*/ 0 h 166"/>
                <a:gd name="T54" fmla="*/ 0 w 179"/>
                <a:gd name="T55" fmla="*/ 0 h 166"/>
                <a:gd name="T56" fmla="*/ 0 w 179"/>
                <a:gd name="T57" fmla="*/ 0 h 16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79"/>
                <a:gd name="T88" fmla="*/ 0 h 166"/>
                <a:gd name="T89" fmla="*/ 179 w 179"/>
                <a:gd name="T90" fmla="*/ 166 h 16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79" h="166">
                  <a:moveTo>
                    <a:pt x="0" y="114"/>
                  </a:moveTo>
                  <a:lnTo>
                    <a:pt x="4" y="166"/>
                  </a:lnTo>
                  <a:lnTo>
                    <a:pt x="46" y="156"/>
                  </a:lnTo>
                  <a:lnTo>
                    <a:pt x="86" y="139"/>
                  </a:lnTo>
                  <a:lnTo>
                    <a:pt x="105" y="130"/>
                  </a:lnTo>
                  <a:lnTo>
                    <a:pt x="122" y="116"/>
                  </a:lnTo>
                  <a:lnTo>
                    <a:pt x="137" y="101"/>
                  </a:lnTo>
                  <a:lnTo>
                    <a:pt x="149" y="84"/>
                  </a:lnTo>
                  <a:lnTo>
                    <a:pt x="158" y="69"/>
                  </a:lnTo>
                  <a:lnTo>
                    <a:pt x="166" y="54"/>
                  </a:lnTo>
                  <a:lnTo>
                    <a:pt x="171" y="38"/>
                  </a:lnTo>
                  <a:lnTo>
                    <a:pt x="175" y="29"/>
                  </a:lnTo>
                  <a:lnTo>
                    <a:pt x="179" y="19"/>
                  </a:lnTo>
                  <a:lnTo>
                    <a:pt x="173" y="0"/>
                  </a:lnTo>
                  <a:lnTo>
                    <a:pt x="171" y="4"/>
                  </a:lnTo>
                  <a:lnTo>
                    <a:pt x="166" y="14"/>
                  </a:lnTo>
                  <a:lnTo>
                    <a:pt x="154" y="27"/>
                  </a:lnTo>
                  <a:lnTo>
                    <a:pt x="149" y="35"/>
                  </a:lnTo>
                  <a:lnTo>
                    <a:pt x="141" y="42"/>
                  </a:lnTo>
                  <a:lnTo>
                    <a:pt x="135" y="50"/>
                  </a:lnTo>
                  <a:lnTo>
                    <a:pt x="128" y="57"/>
                  </a:lnTo>
                  <a:lnTo>
                    <a:pt x="120" y="65"/>
                  </a:lnTo>
                  <a:lnTo>
                    <a:pt x="112" y="73"/>
                  </a:lnTo>
                  <a:lnTo>
                    <a:pt x="97" y="84"/>
                  </a:lnTo>
                  <a:lnTo>
                    <a:pt x="84" y="90"/>
                  </a:lnTo>
                  <a:lnTo>
                    <a:pt x="55" y="97"/>
                  </a:lnTo>
                  <a:lnTo>
                    <a:pt x="29" y="105"/>
                  </a:lnTo>
                  <a:lnTo>
                    <a:pt x="0" y="114"/>
                  </a:lnTo>
                  <a:close/>
                </a:path>
              </a:pathLst>
            </a:custGeom>
            <a:solidFill>
              <a:srgbClr val="BF6633"/>
            </a:solidFill>
            <a:ln w="9525">
              <a:noFill/>
              <a:miter lim="800000"/>
              <a:headEnd/>
              <a:tailEnd/>
            </a:ln>
          </p:spPr>
          <p:txBody>
            <a:bodyPr/>
            <a:lstStyle/>
            <a:p>
              <a:endParaRPr lang="en-AU">
                <a:latin typeface="Calibri" pitchFamily="34" charset="0"/>
              </a:endParaRPr>
            </a:p>
          </p:txBody>
        </p:sp>
        <p:sp>
          <p:nvSpPr>
            <p:cNvPr id="44089" name="Freeform 58"/>
            <p:cNvSpPr>
              <a:spLocks/>
            </p:cNvSpPr>
            <p:nvPr/>
          </p:nvSpPr>
          <p:spPr bwMode="auto">
            <a:xfrm>
              <a:off x="4893" y="3214"/>
              <a:ext cx="85" cy="74"/>
            </a:xfrm>
            <a:custGeom>
              <a:avLst/>
              <a:gdLst>
                <a:gd name="T0" fmla="*/ 0 w 171"/>
                <a:gd name="T1" fmla="*/ 1 h 148"/>
                <a:gd name="T2" fmla="*/ 0 w 171"/>
                <a:gd name="T3" fmla="*/ 1 h 148"/>
                <a:gd name="T4" fmla="*/ 0 w 171"/>
                <a:gd name="T5" fmla="*/ 1 h 148"/>
                <a:gd name="T6" fmla="*/ 0 w 171"/>
                <a:gd name="T7" fmla="*/ 1 h 148"/>
                <a:gd name="T8" fmla="*/ 0 w 171"/>
                <a:gd name="T9" fmla="*/ 1 h 148"/>
                <a:gd name="T10" fmla="*/ 0 w 171"/>
                <a:gd name="T11" fmla="*/ 1 h 148"/>
                <a:gd name="T12" fmla="*/ 1 w 171"/>
                <a:gd name="T13" fmla="*/ 1 h 148"/>
                <a:gd name="T14" fmla="*/ 1 w 171"/>
                <a:gd name="T15" fmla="*/ 1 h 148"/>
                <a:gd name="T16" fmla="*/ 1 w 171"/>
                <a:gd name="T17" fmla="*/ 1 h 148"/>
                <a:gd name="T18" fmla="*/ 1 w 171"/>
                <a:gd name="T19" fmla="*/ 1 h 148"/>
                <a:gd name="T20" fmla="*/ 1 w 171"/>
                <a:gd name="T21" fmla="*/ 1 h 148"/>
                <a:gd name="T22" fmla="*/ 1 w 171"/>
                <a:gd name="T23" fmla="*/ 1 h 148"/>
                <a:gd name="T24" fmla="*/ 1 w 171"/>
                <a:gd name="T25" fmla="*/ 1 h 148"/>
                <a:gd name="T26" fmla="*/ 1 w 171"/>
                <a:gd name="T27" fmla="*/ 0 h 148"/>
                <a:gd name="T28" fmla="*/ 1 w 171"/>
                <a:gd name="T29" fmla="*/ 1 h 148"/>
                <a:gd name="T30" fmla="*/ 1 w 171"/>
                <a:gd name="T31" fmla="*/ 1 h 148"/>
                <a:gd name="T32" fmla="*/ 1 w 171"/>
                <a:gd name="T33" fmla="*/ 1 h 148"/>
                <a:gd name="T34" fmla="*/ 0 w 171"/>
                <a:gd name="T35" fmla="*/ 1 h 148"/>
                <a:gd name="T36" fmla="*/ 0 w 171"/>
                <a:gd name="T37" fmla="*/ 1 h 148"/>
                <a:gd name="T38" fmla="*/ 0 w 171"/>
                <a:gd name="T39" fmla="*/ 1 h 148"/>
                <a:gd name="T40" fmla="*/ 0 w 171"/>
                <a:gd name="T41" fmla="*/ 1 h 148"/>
                <a:gd name="T42" fmla="*/ 0 w 171"/>
                <a:gd name="T43" fmla="*/ 1 h 148"/>
                <a:gd name="T44" fmla="*/ 0 w 171"/>
                <a:gd name="T45" fmla="*/ 1 h 148"/>
                <a:gd name="T46" fmla="*/ 0 w 171"/>
                <a:gd name="T47" fmla="*/ 1 h 148"/>
                <a:gd name="T48" fmla="*/ 0 w 171"/>
                <a:gd name="T49" fmla="*/ 1 h 148"/>
                <a:gd name="T50" fmla="*/ 0 w 171"/>
                <a:gd name="T51" fmla="*/ 1 h 14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1"/>
                <a:gd name="T79" fmla="*/ 0 h 148"/>
                <a:gd name="T80" fmla="*/ 171 w 171"/>
                <a:gd name="T81" fmla="*/ 148 h 14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1" h="148">
                  <a:moveTo>
                    <a:pt x="4" y="85"/>
                  </a:moveTo>
                  <a:lnTo>
                    <a:pt x="0" y="148"/>
                  </a:lnTo>
                  <a:lnTo>
                    <a:pt x="42" y="146"/>
                  </a:lnTo>
                  <a:lnTo>
                    <a:pt x="81" y="133"/>
                  </a:lnTo>
                  <a:lnTo>
                    <a:pt x="100" y="120"/>
                  </a:lnTo>
                  <a:lnTo>
                    <a:pt x="121" y="103"/>
                  </a:lnTo>
                  <a:lnTo>
                    <a:pt x="129" y="93"/>
                  </a:lnTo>
                  <a:lnTo>
                    <a:pt x="138" y="82"/>
                  </a:lnTo>
                  <a:lnTo>
                    <a:pt x="144" y="72"/>
                  </a:lnTo>
                  <a:lnTo>
                    <a:pt x="150" y="63"/>
                  </a:lnTo>
                  <a:lnTo>
                    <a:pt x="156" y="55"/>
                  </a:lnTo>
                  <a:lnTo>
                    <a:pt x="159" y="46"/>
                  </a:lnTo>
                  <a:lnTo>
                    <a:pt x="165" y="30"/>
                  </a:lnTo>
                  <a:lnTo>
                    <a:pt x="171" y="0"/>
                  </a:lnTo>
                  <a:lnTo>
                    <a:pt x="140" y="15"/>
                  </a:lnTo>
                  <a:lnTo>
                    <a:pt x="138" y="23"/>
                  </a:lnTo>
                  <a:lnTo>
                    <a:pt x="133" y="30"/>
                  </a:lnTo>
                  <a:lnTo>
                    <a:pt x="127" y="40"/>
                  </a:lnTo>
                  <a:lnTo>
                    <a:pt x="118" y="49"/>
                  </a:lnTo>
                  <a:lnTo>
                    <a:pt x="106" y="61"/>
                  </a:lnTo>
                  <a:lnTo>
                    <a:pt x="95" y="68"/>
                  </a:lnTo>
                  <a:lnTo>
                    <a:pt x="80" y="76"/>
                  </a:lnTo>
                  <a:lnTo>
                    <a:pt x="49" y="85"/>
                  </a:lnTo>
                  <a:lnTo>
                    <a:pt x="24" y="87"/>
                  </a:lnTo>
                  <a:lnTo>
                    <a:pt x="4" y="85"/>
                  </a:lnTo>
                  <a:close/>
                </a:path>
              </a:pathLst>
            </a:custGeom>
            <a:solidFill>
              <a:srgbClr val="B24C19"/>
            </a:solidFill>
            <a:ln w="9525">
              <a:noFill/>
              <a:miter lim="800000"/>
              <a:headEnd/>
              <a:tailEnd/>
            </a:ln>
          </p:spPr>
          <p:txBody>
            <a:bodyPr/>
            <a:lstStyle/>
            <a:p>
              <a:endParaRPr lang="en-AU">
                <a:latin typeface="Calibri" pitchFamily="34" charset="0"/>
              </a:endParaRPr>
            </a:p>
          </p:txBody>
        </p:sp>
        <p:sp>
          <p:nvSpPr>
            <p:cNvPr id="44090" name="Freeform 59"/>
            <p:cNvSpPr>
              <a:spLocks/>
            </p:cNvSpPr>
            <p:nvPr/>
          </p:nvSpPr>
          <p:spPr bwMode="auto">
            <a:xfrm>
              <a:off x="4041" y="3130"/>
              <a:ext cx="58" cy="96"/>
            </a:xfrm>
            <a:custGeom>
              <a:avLst/>
              <a:gdLst>
                <a:gd name="T0" fmla="*/ 0 w 116"/>
                <a:gd name="T1" fmla="*/ 1 h 192"/>
                <a:gd name="T2" fmla="*/ 0 w 116"/>
                <a:gd name="T3" fmla="*/ 1 h 192"/>
                <a:gd name="T4" fmla="*/ 1 w 116"/>
                <a:gd name="T5" fmla="*/ 1 h 192"/>
                <a:gd name="T6" fmla="*/ 1 w 116"/>
                <a:gd name="T7" fmla="*/ 1 h 192"/>
                <a:gd name="T8" fmla="*/ 1 w 116"/>
                <a:gd name="T9" fmla="*/ 1 h 192"/>
                <a:gd name="T10" fmla="*/ 1 w 116"/>
                <a:gd name="T11" fmla="*/ 1 h 192"/>
                <a:gd name="T12" fmla="*/ 1 w 116"/>
                <a:gd name="T13" fmla="*/ 1 h 192"/>
                <a:gd name="T14" fmla="*/ 1 w 116"/>
                <a:gd name="T15" fmla="*/ 1 h 192"/>
                <a:gd name="T16" fmla="*/ 1 w 116"/>
                <a:gd name="T17" fmla="*/ 1 h 192"/>
                <a:gd name="T18" fmla="*/ 1 w 116"/>
                <a:gd name="T19" fmla="*/ 2 h 192"/>
                <a:gd name="T20" fmla="*/ 1 w 116"/>
                <a:gd name="T21" fmla="*/ 2 h 192"/>
                <a:gd name="T22" fmla="*/ 1 w 116"/>
                <a:gd name="T23" fmla="*/ 2 h 192"/>
                <a:gd name="T24" fmla="*/ 1 w 116"/>
                <a:gd name="T25" fmla="*/ 2 h 192"/>
                <a:gd name="T26" fmla="*/ 1 w 116"/>
                <a:gd name="T27" fmla="*/ 2 h 192"/>
                <a:gd name="T28" fmla="*/ 1 w 116"/>
                <a:gd name="T29" fmla="*/ 2 h 192"/>
                <a:gd name="T30" fmla="*/ 1 w 116"/>
                <a:gd name="T31" fmla="*/ 2 h 192"/>
                <a:gd name="T32" fmla="*/ 1 w 116"/>
                <a:gd name="T33" fmla="*/ 2 h 192"/>
                <a:gd name="T34" fmla="*/ 1 w 116"/>
                <a:gd name="T35" fmla="*/ 2 h 192"/>
                <a:gd name="T36" fmla="*/ 1 w 116"/>
                <a:gd name="T37" fmla="*/ 1 h 192"/>
                <a:gd name="T38" fmla="*/ 1 w 116"/>
                <a:gd name="T39" fmla="*/ 1 h 192"/>
                <a:gd name="T40" fmla="*/ 1 w 116"/>
                <a:gd name="T41" fmla="*/ 1 h 192"/>
                <a:gd name="T42" fmla="*/ 1 w 116"/>
                <a:gd name="T43" fmla="*/ 1 h 192"/>
                <a:gd name="T44" fmla="*/ 1 w 116"/>
                <a:gd name="T45" fmla="*/ 1 h 192"/>
                <a:gd name="T46" fmla="*/ 1 w 116"/>
                <a:gd name="T47" fmla="*/ 1 h 192"/>
                <a:gd name="T48" fmla="*/ 1 w 116"/>
                <a:gd name="T49" fmla="*/ 1 h 192"/>
                <a:gd name="T50" fmla="*/ 1 w 116"/>
                <a:gd name="T51" fmla="*/ 1 h 192"/>
                <a:gd name="T52" fmla="*/ 1 w 116"/>
                <a:gd name="T53" fmla="*/ 1 h 192"/>
                <a:gd name="T54" fmla="*/ 1 w 116"/>
                <a:gd name="T55" fmla="*/ 1 h 192"/>
                <a:gd name="T56" fmla="*/ 1 w 116"/>
                <a:gd name="T57" fmla="*/ 1 h 192"/>
                <a:gd name="T58" fmla="*/ 1 w 116"/>
                <a:gd name="T59" fmla="*/ 0 h 192"/>
                <a:gd name="T60" fmla="*/ 0 w 116"/>
                <a:gd name="T61" fmla="*/ 1 h 192"/>
                <a:gd name="T62" fmla="*/ 0 w 116"/>
                <a:gd name="T63" fmla="*/ 1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6"/>
                <a:gd name="T97" fmla="*/ 0 h 192"/>
                <a:gd name="T98" fmla="*/ 116 w 116"/>
                <a:gd name="T99" fmla="*/ 192 h 1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6" h="192">
                  <a:moveTo>
                    <a:pt x="0" y="26"/>
                  </a:moveTo>
                  <a:lnTo>
                    <a:pt x="0" y="38"/>
                  </a:lnTo>
                  <a:lnTo>
                    <a:pt x="4" y="66"/>
                  </a:lnTo>
                  <a:lnTo>
                    <a:pt x="7" y="83"/>
                  </a:lnTo>
                  <a:lnTo>
                    <a:pt x="9" y="91"/>
                  </a:lnTo>
                  <a:lnTo>
                    <a:pt x="11" y="98"/>
                  </a:lnTo>
                  <a:lnTo>
                    <a:pt x="15" y="114"/>
                  </a:lnTo>
                  <a:lnTo>
                    <a:pt x="19" y="121"/>
                  </a:lnTo>
                  <a:lnTo>
                    <a:pt x="23" y="125"/>
                  </a:lnTo>
                  <a:lnTo>
                    <a:pt x="30" y="136"/>
                  </a:lnTo>
                  <a:lnTo>
                    <a:pt x="44" y="148"/>
                  </a:lnTo>
                  <a:lnTo>
                    <a:pt x="57" y="157"/>
                  </a:lnTo>
                  <a:lnTo>
                    <a:pt x="72" y="169"/>
                  </a:lnTo>
                  <a:lnTo>
                    <a:pt x="87" y="176"/>
                  </a:lnTo>
                  <a:lnTo>
                    <a:pt x="99" y="184"/>
                  </a:lnTo>
                  <a:lnTo>
                    <a:pt x="110" y="192"/>
                  </a:lnTo>
                  <a:lnTo>
                    <a:pt x="116" y="146"/>
                  </a:lnTo>
                  <a:lnTo>
                    <a:pt x="95" y="135"/>
                  </a:lnTo>
                  <a:lnTo>
                    <a:pt x="74" y="117"/>
                  </a:lnTo>
                  <a:lnTo>
                    <a:pt x="64" y="104"/>
                  </a:lnTo>
                  <a:lnTo>
                    <a:pt x="53" y="87"/>
                  </a:lnTo>
                  <a:lnTo>
                    <a:pt x="49" y="78"/>
                  </a:lnTo>
                  <a:lnTo>
                    <a:pt x="45" y="70"/>
                  </a:lnTo>
                  <a:lnTo>
                    <a:pt x="42" y="60"/>
                  </a:lnTo>
                  <a:lnTo>
                    <a:pt x="40" y="53"/>
                  </a:lnTo>
                  <a:lnTo>
                    <a:pt x="34" y="38"/>
                  </a:lnTo>
                  <a:lnTo>
                    <a:pt x="28" y="26"/>
                  </a:lnTo>
                  <a:lnTo>
                    <a:pt x="26" y="15"/>
                  </a:lnTo>
                  <a:lnTo>
                    <a:pt x="23" y="7"/>
                  </a:lnTo>
                  <a:lnTo>
                    <a:pt x="23" y="0"/>
                  </a:lnTo>
                  <a:lnTo>
                    <a:pt x="0" y="26"/>
                  </a:lnTo>
                  <a:close/>
                </a:path>
              </a:pathLst>
            </a:custGeom>
            <a:solidFill>
              <a:srgbClr val="B24C19"/>
            </a:solidFill>
            <a:ln w="9525">
              <a:noFill/>
              <a:miter lim="800000"/>
              <a:headEnd/>
              <a:tailEnd/>
            </a:ln>
          </p:spPr>
          <p:txBody>
            <a:bodyPr/>
            <a:lstStyle/>
            <a:p>
              <a:endParaRPr lang="en-AU">
                <a:latin typeface="Calibri" pitchFamily="34" charset="0"/>
              </a:endParaRPr>
            </a:p>
          </p:txBody>
        </p:sp>
        <p:sp>
          <p:nvSpPr>
            <p:cNvPr id="44091" name="Freeform 60"/>
            <p:cNvSpPr>
              <a:spLocks/>
            </p:cNvSpPr>
            <p:nvPr/>
          </p:nvSpPr>
          <p:spPr bwMode="auto">
            <a:xfrm>
              <a:off x="4062" y="3229"/>
              <a:ext cx="27" cy="45"/>
            </a:xfrm>
            <a:custGeom>
              <a:avLst/>
              <a:gdLst>
                <a:gd name="T0" fmla="*/ 0 w 53"/>
                <a:gd name="T1" fmla="*/ 0 h 90"/>
                <a:gd name="T2" fmla="*/ 1 w 53"/>
                <a:gd name="T3" fmla="*/ 1 h 90"/>
                <a:gd name="T4" fmla="*/ 1 w 53"/>
                <a:gd name="T5" fmla="*/ 1 h 90"/>
                <a:gd name="T6" fmla="*/ 1 w 53"/>
                <a:gd name="T7" fmla="*/ 1 h 90"/>
                <a:gd name="T8" fmla="*/ 0 w 53"/>
                <a:gd name="T9" fmla="*/ 0 h 90"/>
                <a:gd name="T10" fmla="*/ 0 w 53"/>
                <a:gd name="T11" fmla="*/ 0 h 90"/>
                <a:gd name="T12" fmla="*/ 0 60000 65536"/>
                <a:gd name="T13" fmla="*/ 0 60000 65536"/>
                <a:gd name="T14" fmla="*/ 0 60000 65536"/>
                <a:gd name="T15" fmla="*/ 0 60000 65536"/>
                <a:gd name="T16" fmla="*/ 0 60000 65536"/>
                <a:gd name="T17" fmla="*/ 0 60000 65536"/>
                <a:gd name="T18" fmla="*/ 0 w 53"/>
                <a:gd name="T19" fmla="*/ 0 h 90"/>
                <a:gd name="T20" fmla="*/ 53 w 53"/>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53" h="90">
                  <a:moveTo>
                    <a:pt x="0" y="0"/>
                  </a:moveTo>
                  <a:lnTo>
                    <a:pt x="53" y="23"/>
                  </a:lnTo>
                  <a:lnTo>
                    <a:pt x="51" y="90"/>
                  </a:lnTo>
                  <a:lnTo>
                    <a:pt x="7" y="44"/>
                  </a:lnTo>
                  <a:lnTo>
                    <a:pt x="0" y="0"/>
                  </a:lnTo>
                  <a:close/>
                </a:path>
              </a:pathLst>
            </a:custGeom>
            <a:solidFill>
              <a:srgbClr val="B24C19"/>
            </a:solidFill>
            <a:ln w="9525">
              <a:noFill/>
              <a:miter lim="800000"/>
              <a:headEnd/>
              <a:tailEnd/>
            </a:ln>
          </p:spPr>
          <p:txBody>
            <a:bodyPr/>
            <a:lstStyle/>
            <a:p>
              <a:endParaRPr lang="en-AU">
                <a:latin typeface="Calibri" pitchFamily="34" charset="0"/>
              </a:endParaRPr>
            </a:p>
          </p:txBody>
        </p:sp>
        <p:sp>
          <p:nvSpPr>
            <p:cNvPr id="44092" name="Freeform 61"/>
            <p:cNvSpPr>
              <a:spLocks/>
            </p:cNvSpPr>
            <p:nvPr/>
          </p:nvSpPr>
          <p:spPr bwMode="auto">
            <a:xfrm>
              <a:off x="4053" y="3049"/>
              <a:ext cx="49" cy="99"/>
            </a:xfrm>
            <a:custGeom>
              <a:avLst/>
              <a:gdLst>
                <a:gd name="T0" fmla="*/ 0 w 99"/>
                <a:gd name="T1" fmla="*/ 0 h 200"/>
                <a:gd name="T2" fmla="*/ 0 w 99"/>
                <a:gd name="T3" fmla="*/ 0 h 200"/>
                <a:gd name="T4" fmla="*/ 0 w 99"/>
                <a:gd name="T5" fmla="*/ 0 h 200"/>
                <a:gd name="T6" fmla="*/ 0 w 99"/>
                <a:gd name="T7" fmla="*/ 0 h 200"/>
                <a:gd name="T8" fmla="*/ 0 w 99"/>
                <a:gd name="T9" fmla="*/ 0 h 200"/>
                <a:gd name="T10" fmla="*/ 0 w 99"/>
                <a:gd name="T11" fmla="*/ 0 h 200"/>
                <a:gd name="T12" fmla="*/ 0 w 99"/>
                <a:gd name="T13" fmla="*/ 1 h 200"/>
                <a:gd name="T14" fmla="*/ 0 w 99"/>
                <a:gd name="T15" fmla="*/ 1 h 200"/>
                <a:gd name="T16" fmla="*/ 0 w 99"/>
                <a:gd name="T17" fmla="*/ 1 h 200"/>
                <a:gd name="T18" fmla="*/ 0 w 99"/>
                <a:gd name="T19" fmla="*/ 1 h 200"/>
                <a:gd name="T20" fmla="*/ 0 w 99"/>
                <a:gd name="T21" fmla="*/ 1 h 200"/>
                <a:gd name="T22" fmla="*/ 0 w 99"/>
                <a:gd name="T23" fmla="*/ 1 h 200"/>
                <a:gd name="T24" fmla="*/ 0 w 99"/>
                <a:gd name="T25" fmla="*/ 1 h 200"/>
                <a:gd name="T26" fmla="*/ 0 w 99"/>
                <a:gd name="T27" fmla="*/ 1 h 200"/>
                <a:gd name="T28" fmla="*/ 0 w 99"/>
                <a:gd name="T29" fmla="*/ 1 h 200"/>
                <a:gd name="T30" fmla="*/ 0 w 99"/>
                <a:gd name="T31" fmla="*/ 1 h 200"/>
                <a:gd name="T32" fmla="*/ 0 w 99"/>
                <a:gd name="T33" fmla="*/ 1 h 200"/>
                <a:gd name="T34" fmla="*/ 0 w 99"/>
                <a:gd name="T35" fmla="*/ 0 h 200"/>
                <a:gd name="T36" fmla="*/ 0 w 99"/>
                <a:gd name="T37" fmla="*/ 0 h 200"/>
                <a:gd name="T38" fmla="*/ 0 w 99"/>
                <a:gd name="T39" fmla="*/ 0 h 200"/>
                <a:gd name="T40" fmla="*/ 0 w 99"/>
                <a:gd name="T41" fmla="*/ 0 h 200"/>
                <a:gd name="T42" fmla="*/ 0 w 99"/>
                <a:gd name="T43" fmla="*/ 0 h 200"/>
                <a:gd name="T44" fmla="*/ 0 w 99"/>
                <a:gd name="T45" fmla="*/ 0 h 200"/>
                <a:gd name="T46" fmla="*/ 0 w 99"/>
                <a:gd name="T47" fmla="*/ 0 h 200"/>
                <a:gd name="T48" fmla="*/ 0 w 99"/>
                <a:gd name="T49" fmla="*/ 0 h 200"/>
                <a:gd name="T50" fmla="*/ 0 w 99"/>
                <a:gd name="T51" fmla="*/ 0 h 200"/>
                <a:gd name="T52" fmla="*/ 0 w 99"/>
                <a:gd name="T53" fmla="*/ 0 h 2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9"/>
                <a:gd name="T82" fmla="*/ 0 h 200"/>
                <a:gd name="T83" fmla="*/ 99 w 99"/>
                <a:gd name="T84" fmla="*/ 200 h 2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9" h="200">
                  <a:moveTo>
                    <a:pt x="11" y="0"/>
                  </a:moveTo>
                  <a:lnTo>
                    <a:pt x="0" y="67"/>
                  </a:lnTo>
                  <a:lnTo>
                    <a:pt x="0" y="78"/>
                  </a:lnTo>
                  <a:lnTo>
                    <a:pt x="5" y="105"/>
                  </a:lnTo>
                  <a:lnTo>
                    <a:pt x="7" y="114"/>
                  </a:lnTo>
                  <a:lnTo>
                    <a:pt x="9" y="122"/>
                  </a:lnTo>
                  <a:lnTo>
                    <a:pt x="15" y="139"/>
                  </a:lnTo>
                  <a:lnTo>
                    <a:pt x="19" y="147"/>
                  </a:lnTo>
                  <a:lnTo>
                    <a:pt x="22" y="154"/>
                  </a:lnTo>
                  <a:lnTo>
                    <a:pt x="26" y="162"/>
                  </a:lnTo>
                  <a:lnTo>
                    <a:pt x="30" y="167"/>
                  </a:lnTo>
                  <a:lnTo>
                    <a:pt x="41" y="179"/>
                  </a:lnTo>
                  <a:lnTo>
                    <a:pt x="51" y="186"/>
                  </a:lnTo>
                  <a:lnTo>
                    <a:pt x="74" y="196"/>
                  </a:lnTo>
                  <a:lnTo>
                    <a:pt x="95" y="200"/>
                  </a:lnTo>
                  <a:lnTo>
                    <a:pt x="99" y="152"/>
                  </a:lnTo>
                  <a:lnTo>
                    <a:pt x="72" y="143"/>
                  </a:lnTo>
                  <a:lnTo>
                    <a:pt x="51" y="127"/>
                  </a:lnTo>
                  <a:lnTo>
                    <a:pt x="36" y="103"/>
                  </a:lnTo>
                  <a:lnTo>
                    <a:pt x="30" y="88"/>
                  </a:lnTo>
                  <a:lnTo>
                    <a:pt x="24" y="70"/>
                  </a:lnTo>
                  <a:lnTo>
                    <a:pt x="22" y="61"/>
                  </a:lnTo>
                  <a:lnTo>
                    <a:pt x="21" y="53"/>
                  </a:lnTo>
                  <a:lnTo>
                    <a:pt x="19" y="44"/>
                  </a:lnTo>
                  <a:lnTo>
                    <a:pt x="17" y="36"/>
                  </a:lnTo>
                  <a:lnTo>
                    <a:pt x="11" y="0"/>
                  </a:lnTo>
                  <a:close/>
                </a:path>
              </a:pathLst>
            </a:custGeom>
            <a:solidFill>
              <a:srgbClr val="BF6633"/>
            </a:solidFill>
            <a:ln w="9525">
              <a:noFill/>
              <a:miter lim="800000"/>
              <a:headEnd/>
              <a:tailEnd/>
            </a:ln>
          </p:spPr>
          <p:txBody>
            <a:bodyPr/>
            <a:lstStyle/>
            <a:p>
              <a:endParaRPr lang="en-AU">
                <a:latin typeface="Calibri" pitchFamily="34" charset="0"/>
              </a:endParaRPr>
            </a:p>
          </p:txBody>
        </p:sp>
        <p:sp>
          <p:nvSpPr>
            <p:cNvPr id="44093" name="Freeform 62"/>
            <p:cNvSpPr>
              <a:spLocks/>
            </p:cNvSpPr>
            <p:nvPr/>
          </p:nvSpPr>
          <p:spPr bwMode="auto">
            <a:xfrm>
              <a:off x="3924" y="1685"/>
              <a:ext cx="1184" cy="1117"/>
            </a:xfrm>
            <a:custGeom>
              <a:avLst/>
              <a:gdLst>
                <a:gd name="T0" fmla="*/ 1 w 2368"/>
                <a:gd name="T1" fmla="*/ 16 h 2236"/>
                <a:gd name="T2" fmla="*/ 1 w 2368"/>
                <a:gd name="T3" fmla="*/ 15 h 2236"/>
                <a:gd name="T4" fmla="*/ 1 w 2368"/>
                <a:gd name="T5" fmla="*/ 14 h 2236"/>
                <a:gd name="T6" fmla="*/ 1 w 2368"/>
                <a:gd name="T7" fmla="*/ 14 h 2236"/>
                <a:gd name="T8" fmla="*/ 1 w 2368"/>
                <a:gd name="T9" fmla="*/ 13 h 2236"/>
                <a:gd name="T10" fmla="*/ 1 w 2368"/>
                <a:gd name="T11" fmla="*/ 12 h 2236"/>
                <a:gd name="T12" fmla="*/ 1 w 2368"/>
                <a:gd name="T13" fmla="*/ 10 h 2236"/>
                <a:gd name="T14" fmla="*/ 1 w 2368"/>
                <a:gd name="T15" fmla="*/ 6 h 2236"/>
                <a:gd name="T16" fmla="*/ 1 w 2368"/>
                <a:gd name="T17" fmla="*/ 5 h 2236"/>
                <a:gd name="T18" fmla="*/ 1 w 2368"/>
                <a:gd name="T19" fmla="*/ 5 h 2236"/>
                <a:gd name="T20" fmla="*/ 1 w 2368"/>
                <a:gd name="T21" fmla="*/ 4 h 2236"/>
                <a:gd name="T22" fmla="*/ 1 w 2368"/>
                <a:gd name="T23" fmla="*/ 3 h 2236"/>
                <a:gd name="T24" fmla="*/ 2 w 2368"/>
                <a:gd name="T25" fmla="*/ 2 h 2236"/>
                <a:gd name="T26" fmla="*/ 3 w 2368"/>
                <a:gd name="T27" fmla="*/ 2 h 2236"/>
                <a:gd name="T28" fmla="*/ 3 w 2368"/>
                <a:gd name="T29" fmla="*/ 1 h 2236"/>
                <a:gd name="T30" fmla="*/ 5 w 2368"/>
                <a:gd name="T31" fmla="*/ 0 h 2236"/>
                <a:gd name="T32" fmla="*/ 9 w 2368"/>
                <a:gd name="T33" fmla="*/ 0 h 2236"/>
                <a:gd name="T34" fmla="*/ 13 w 2368"/>
                <a:gd name="T35" fmla="*/ 0 h 2236"/>
                <a:gd name="T36" fmla="*/ 14 w 2368"/>
                <a:gd name="T37" fmla="*/ 1 h 2236"/>
                <a:gd name="T38" fmla="*/ 15 w 2368"/>
                <a:gd name="T39" fmla="*/ 2 h 2236"/>
                <a:gd name="T40" fmla="*/ 17 w 2368"/>
                <a:gd name="T41" fmla="*/ 3 h 2236"/>
                <a:gd name="T42" fmla="*/ 18 w 2368"/>
                <a:gd name="T43" fmla="*/ 4 h 2236"/>
                <a:gd name="T44" fmla="*/ 18 w 2368"/>
                <a:gd name="T45" fmla="*/ 4 h 2236"/>
                <a:gd name="T46" fmla="*/ 18 w 2368"/>
                <a:gd name="T47" fmla="*/ 5 h 2236"/>
                <a:gd name="T48" fmla="*/ 19 w 2368"/>
                <a:gd name="T49" fmla="*/ 6 h 2236"/>
                <a:gd name="T50" fmla="*/ 19 w 2368"/>
                <a:gd name="T51" fmla="*/ 10 h 2236"/>
                <a:gd name="T52" fmla="*/ 19 w 2368"/>
                <a:gd name="T53" fmla="*/ 12 h 2236"/>
                <a:gd name="T54" fmla="*/ 19 w 2368"/>
                <a:gd name="T55" fmla="*/ 13 h 2236"/>
                <a:gd name="T56" fmla="*/ 18 w 2368"/>
                <a:gd name="T57" fmla="*/ 13 h 2236"/>
                <a:gd name="T58" fmla="*/ 18 w 2368"/>
                <a:gd name="T59" fmla="*/ 14 h 2236"/>
                <a:gd name="T60" fmla="*/ 18 w 2368"/>
                <a:gd name="T61" fmla="*/ 15 h 2236"/>
                <a:gd name="T62" fmla="*/ 18 w 2368"/>
                <a:gd name="T63" fmla="*/ 15 h 2236"/>
                <a:gd name="T64" fmla="*/ 17 w 2368"/>
                <a:gd name="T65" fmla="*/ 16 h 2236"/>
                <a:gd name="T66" fmla="*/ 17 w 2368"/>
                <a:gd name="T67" fmla="*/ 17 h 2236"/>
                <a:gd name="T68" fmla="*/ 17 w 2368"/>
                <a:gd name="T69" fmla="*/ 16 h 2236"/>
                <a:gd name="T70" fmla="*/ 17 w 2368"/>
                <a:gd name="T71" fmla="*/ 15 h 2236"/>
                <a:gd name="T72" fmla="*/ 18 w 2368"/>
                <a:gd name="T73" fmla="*/ 14 h 2236"/>
                <a:gd name="T74" fmla="*/ 18 w 2368"/>
                <a:gd name="T75" fmla="*/ 14 h 2236"/>
                <a:gd name="T76" fmla="*/ 18 w 2368"/>
                <a:gd name="T77" fmla="*/ 12 h 2236"/>
                <a:gd name="T78" fmla="*/ 18 w 2368"/>
                <a:gd name="T79" fmla="*/ 8 h 2236"/>
                <a:gd name="T80" fmla="*/ 18 w 2368"/>
                <a:gd name="T81" fmla="*/ 7 h 2236"/>
                <a:gd name="T82" fmla="*/ 18 w 2368"/>
                <a:gd name="T83" fmla="*/ 6 h 2236"/>
                <a:gd name="T84" fmla="*/ 17 w 2368"/>
                <a:gd name="T85" fmla="*/ 5 h 2236"/>
                <a:gd name="T86" fmla="*/ 17 w 2368"/>
                <a:gd name="T87" fmla="*/ 4 h 2236"/>
                <a:gd name="T88" fmla="*/ 15 w 2368"/>
                <a:gd name="T89" fmla="*/ 3 h 2236"/>
                <a:gd name="T90" fmla="*/ 15 w 2368"/>
                <a:gd name="T91" fmla="*/ 3 h 2236"/>
                <a:gd name="T92" fmla="*/ 14 w 2368"/>
                <a:gd name="T93" fmla="*/ 2 h 2236"/>
                <a:gd name="T94" fmla="*/ 12 w 2368"/>
                <a:gd name="T95" fmla="*/ 1 h 2236"/>
                <a:gd name="T96" fmla="*/ 9 w 2368"/>
                <a:gd name="T97" fmla="*/ 0 h 2236"/>
                <a:gd name="T98" fmla="*/ 5 w 2368"/>
                <a:gd name="T99" fmla="*/ 1 h 2236"/>
                <a:gd name="T100" fmla="*/ 3 w 2368"/>
                <a:gd name="T101" fmla="*/ 2 h 2236"/>
                <a:gd name="T102" fmla="*/ 2 w 2368"/>
                <a:gd name="T103" fmla="*/ 2 h 2236"/>
                <a:gd name="T104" fmla="*/ 2 w 2368"/>
                <a:gd name="T105" fmla="*/ 3 h 2236"/>
                <a:gd name="T106" fmla="*/ 1 w 2368"/>
                <a:gd name="T107" fmla="*/ 4 h 2236"/>
                <a:gd name="T108" fmla="*/ 1 w 2368"/>
                <a:gd name="T109" fmla="*/ 5 h 2236"/>
                <a:gd name="T110" fmla="*/ 1 w 2368"/>
                <a:gd name="T111" fmla="*/ 6 h 2236"/>
                <a:gd name="T112" fmla="*/ 1 w 2368"/>
                <a:gd name="T113" fmla="*/ 6 h 2236"/>
                <a:gd name="T114" fmla="*/ 1 w 2368"/>
                <a:gd name="T115" fmla="*/ 10 h 2236"/>
                <a:gd name="T116" fmla="*/ 1 w 2368"/>
                <a:gd name="T117" fmla="*/ 13 h 2236"/>
                <a:gd name="T118" fmla="*/ 1 w 2368"/>
                <a:gd name="T119" fmla="*/ 14 h 2236"/>
                <a:gd name="T120" fmla="*/ 1 w 2368"/>
                <a:gd name="T121" fmla="*/ 15 h 2236"/>
                <a:gd name="T122" fmla="*/ 1 w 2368"/>
                <a:gd name="T123" fmla="*/ 15 h 2236"/>
                <a:gd name="T124" fmla="*/ 1 w 2368"/>
                <a:gd name="T125" fmla="*/ 16 h 22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68"/>
                <a:gd name="T190" fmla="*/ 0 h 2236"/>
                <a:gd name="T191" fmla="*/ 2368 w 2368"/>
                <a:gd name="T192" fmla="*/ 2236 h 22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68" h="2236">
                  <a:moveTo>
                    <a:pt x="204" y="2186"/>
                  </a:moveTo>
                  <a:lnTo>
                    <a:pt x="202" y="2179"/>
                  </a:lnTo>
                  <a:lnTo>
                    <a:pt x="198" y="2169"/>
                  </a:lnTo>
                  <a:lnTo>
                    <a:pt x="196" y="2156"/>
                  </a:lnTo>
                  <a:lnTo>
                    <a:pt x="194" y="2148"/>
                  </a:lnTo>
                  <a:lnTo>
                    <a:pt x="192" y="2139"/>
                  </a:lnTo>
                  <a:lnTo>
                    <a:pt x="188" y="2129"/>
                  </a:lnTo>
                  <a:lnTo>
                    <a:pt x="186" y="2120"/>
                  </a:lnTo>
                  <a:lnTo>
                    <a:pt x="185" y="2110"/>
                  </a:lnTo>
                  <a:lnTo>
                    <a:pt x="181" y="2099"/>
                  </a:lnTo>
                  <a:lnTo>
                    <a:pt x="177" y="2086"/>
                  </a:lnTo>
                  <a:lnTo>
                    <a:pt x="175" y="2074"/>
                  </a:lnTo>
                  <a:lnTo>
                    <a:pt x="171" y="2061"/>
                  </a:lnTo>
                  <a:lnTo>
                    <a:pt x="167" y="2048"/>
                  </a:lnTo>
                  <a:lnTo>
                    <a:pt x="164" y="2032"/>
                  </a:lnTo>
                  <a:lnTo>
                    <a:pt x="160" y="2017"/>
                  </a:lnTo>
                  <a:lnTo>
                    <a:pt x="156" y="2002"/>
                  </a:lnTo>
                  <a:lnTo>
                    <a:pt x="154" y="1994"/>
                  </a:lnTo>
                  <a:lnTo>
                    <a:pt x="152" y="1987"/>
                  </a:lnTo>
                  <a:lnTo>
                    <a:pt x="150" y="1979"/>
                  </a:lnTo>
                  <a:lnTo>
                    <a:pt x="148" y="1972"/>
                  </a:lnTo>
                  <a:lnTo>
                    <a:pt x="147" y="1962"/>
                  </a:lnTo>
                  <a:lnTo>
                    <a:pt x="145" y="1955"/>
                  </a:lnTo>
                  <a:lnTo>
                    <a:pt x="143" y="1945"/>
                  </a:lnTo>
                  <a:lnTo>
                    <a:pt x="141" y="1937"/>
                  </a:lnTo>
                  <a:lnTo>
                    <a:pt x="139" y="1928"/>
                  </a:lnTo>
                  <a:lnTo>
                    <a:pt x="137" y="1920"/>
                  </a:lnTo>
                  <a:lnTo>
                    <a:pt x="135" y="1911"/>
                  </a:lnTo>
                  <a:lnTo>
                    <a:pt x="131" y="1901"/>
                  </a:lnTo>
                  <a:lnTo>
                    <a:pt x="129" y="1894"/>
                  </a:lnTo>
                  <a:lnTo>
                    <a:pt x="128" y="1884"/>
                  </a:lnTo>
                  <a:lnTo>
                    <a:pt x="126" y="1875"/>
                  </a:lnTo>
                  <a:lnTo>
                    <a:pt x="124" y="1865"/>
                  </a:lnTo>
                  <a:lnTo>
                    <a:pt x="122" y="1856"/>
                  </a:lnTo>
                  <a:lnTo>
                    <a:pt x="120" y="1846"/>
                  </a:lnTo>
                  <a:lnTo>
                    <a:pt x="118" y="1837"/>
                  </a:lnTo>
                  <a:lnTo>
                    <a:pt x="114" y="1829"/>
                  </a:lnTo>
                  <a:lnTo>
                    <a:pt x="112" y="1820"/>
                  </a:lnTo>
                  <a:lnTo>
                    <a:pt x="110" y="1810"/>
                  </a:lnTo>
                  <a:lnTo>
                    <a:pt x="109" y="1799"/>
                  </a:lnTo>
                  <a:lnTo>
                    <a:pt x="107" y="1789"/>
                  </a:lnTo>
                  <a:lnTo>
                    <a:pt x="105" y="1780"/>
                  </a:lnTo>
                  <a:lnTo>
                    <a:pt x="101" y="1770"/>
                  </a:lnTo>
                  <a:lnTo>
                    <a:pt x="99" y="1761"/>
                  </a:lnTo>
                  <a:lnTo>
                    <a:pt x="97" y="1751"/>
                  </a:lnTo>
                  <a:lnTo>
                    <a:pt x="95" y="1742"/>
                  </a:lnTo>
                  <a:lnTo>
                    <a:pt x="93" y="1732"/>
                  </a:lnTo>
                  <a:lnTo>
                    <a:pt x="91" y="1721"/>
                  </a:lnTo>
                  <a:lnTo>
                    <a:pt x="88" y="1711"/>
                  </a:lnTo>
                  <a:lnTo>
                    <a:pt x="86" y="1702"/>
                  </a:lnTo>
                  <a:lnTo>
                    <a:pt x="84" y="1692"/>
                  </a:lnTo>
                  <a:lnTo>
                    <a:pt x="82" y="1681"/>
                  </a:lnTo>
                  <a:lnTo>
                    <a:pt x="80" y="1671"/>
                  </a:lnTo>
                  <a:lnTo>
                    <a:pt x="78" y="1662"/>
                  </a:lnTo>
                  <a:lnTo>
                    <a:pt x="76" y="1652"/>
                  </a:lnTo>
                  <a:lnTo>
                    <a:pt x="72" y="1643"/>
                  </a:lnTo>
                  <a:lnTo>
                    <a:pt x="71" y="1631"/>
                  </a:lnTo>
                  <a:lnTo>
                    <a:pt x="69" y="1622"/>
                  </a:lnTo>
                  <a:lnTo>
                    <a:pt x="67" y="1612"/>
                  </a:lnTo>
                  <a:lnTo>
                    <a:pt x="65" y="1603"/>
                  </a:lnTo>
                  <a:lnTo>
                    <a:pt x="63" y="1593"/>
                  </a:lnTo>
                  <a:lnTo>
                    <a:pt x="61" y="1582"/>
                  </a:lnTo>
                  <a:lnTo>
                    <a:pt x="59" y="1572"/>
                  </a:lnTo>
                  <a:lnTo>
                    <a:pt x="52" y="1534"/>
                  </a:lnTo>
                  <a:lnTo>
                    <a:pt x="44" y="1496"/>
                  </a:lnTo>
                  <a:lnTo>
                    <a:pt x="36" y="1458"/>
                  </a:lnTo>
                  <a:lnTo>
                    <a:pt x="31" y="1422"/>
                  </a:lnTo>
                  <a:lnTo>
                    <a:pt x="23" y="1386"/>
                  </a:lnTo>
                  <a:lnTo>
                    <a:pt x="19" y="1354"/>
                  </a:lnTo>
                  <a:lnTo>
                    <a:pt x="14" y="1322"/>
                  </a:lnTo>
                  <a:lnTo>
                    <a:pt x="10" y="1291"/>
                  </a:lnTo>
                  <a:lnTo>
                    <a:pt x="6" y="1238"/>
                  </a:lnTo>
                  <a:lnTo>
                    <a:pt x="0" y="1141"/>
                  </a:lnTo>
                  <a:lnTo>
                    <a:pt x="0" y="1095"/>
                  </a:lnTo>
                  <a:lnTo>
                    <a:pt x="0" y="1048"/>
                  </a:lnTo>
                  <a:lnTo>
                    <a:pt x="2" y="1002"/>
                  </a:lnTo>
                  <a:lnTo>
                    <a:pt x="6" y="958"/>
                  </a:lnTo>
                  <a:lnTo>
                    <a:pt x="8" y="936"/>
                  </a:lnTo>
                  <a:lnTo>
                    <a:pt x="12" y="915"/>
                  </a:lnTo>
                  <a:lnTo>
                    <a:pt x="14" y="892"/>
                  </a:lnTo>
                  <a:lnTo>
                    <a:pt x="17" y="871"/>
                  </a:lnTo>
                  <a:lnTo>
                    <a:pt x="21" y="850"/>
                  </a:lnTo>
                  <a:lnTo>
                    <a:pt x="23" y="839"/>
                  </a:lnTo>
                  <a:lnTo>
                    <a:pt x="25" y="829"/>
                  </a:lnTo>
                  <a:lnTo>
                    <a:pt x="29" y="818"/>
                  </a:lnTo>
                  <a:lnTo>
                    <a:pt x="31" y="808"/>
                  </a:lnTo>
                  <a:lnTo>
                    <a:pt x="33" y="797"/>
                  </a:lnTo>
                  <a:lnTo>
                    <a:pt x="36" y="787"/>
                  </a:lnTo>
                  <a:lnTo>
                    <a:pt x="38" y="776"/>
                  </a:lnTo>
                  <a:lnTo>
                    <a:pt x="42" y="766"/>
                  </a:lnTo>
                  <a:lnTo>
                    <a:pt x="44" y="757"/>
                  </a:lnTo>
                  <a:lnTo>
                    <a:pt x="48" y="746"/>
                  </a:lnTo>
                  <a:lnTo>
                    <a:pt x="52" y="736"/>
                  </a:lnTo>
                  <a:lnTo>
                    <a:pt x="55" y="727"/>
                  </a:lnTo>
                  <a:lnTo>
                    <a:pt x="57" y="715"/>
                  </a:lnTo>
                  <a:lnTo>
                    <a:pt x="63" y="706"/>
                  </a:lnTo>
                  <a:lnTo>
                    <a:pt x="65" y="696"/>
                  </a:lnTo>
                  <a:lnTo>
                    <a:pt x="71" y="687"/>
                  </a:lnTo>
                  <a:lnTo>
                    <a:pt x="74" y="677"/>
                  </a:lnTo>
                  <a:lnTo>
                    <a:pt x="78" y="666"/>
                  </a:lnTo>
                  <a:lnTo>
                    <a:pt x="82" y="656"/>
                  </a:lnTo>
                  <a:lnTo>
                    <a:pt x="88" y="647"/>
                  </a:lnTo>
                  <a:lnTo>
                    <a:pt x="91" y="637"/>
                  </a:lnTo>
                  <a:lnTo>
                    <a:pt x="97" y="628"/>
                  </a:lnTo>
                  <a:lnTo>
                    <a:pt x="101" y="618"/>
                  </a:lnTo>
                  <a:lnTo>
                    <a:pt x="107" y="609"/>
                  </a:lnTo>
                  <a:lnTo>
                    <a:pt x="112" y="599"/>
                  </a:lnTo>
                  <a:lnTo>
                    <a:pt x="118" y="590"/>
                  </a:lnTo>
                  <a:lnTo>
                    <a:pt x="124" y="580"/>
                  </a:lnTo>
                  <a:lnTo>
                    <a:pt x="129" y="571"/>
                  </a:lnTo>
                  <a:lnTo>
                    <a:pt x="135" y="561"/>
                  </a:lnTo>
                  <a:lnTo>
                    <a:pt x="141" y="552"/>
                  </a:lnTo>
                  <a:lnTo>
                    <a:pt x="147" y="542"/>
                  </a:lnTo>
                  <a:lnTo>
                    <a:pt x="154" y="533"/>
                  </a:lnTo>
                  <a:lnTo>
                    <a:pt x="167" y="514"/>
                  </a:lnTo>
                  <a:lnTo>
                    <a:pt x="175" y="504"/>
                  </a:lnTo>
                  <a:lnTo>
                    <a:pt x="181" y="495"/>
                  </a:lnTo>
                  <a:lnTo>
                    <a:pt x="188" y="485"/>
                  </a:lnTo>
                  <a:lnTo>
                    <a:pt x="196" y="476"/>
                  </a:lnTo>
                  <a:lnTo>
                    <a:pt x="204" y="466"/>
                  </a:lnTo>
                  <a:lnTo>
                    <a:pt x="211" y="457"/>
                  </a:lnTo>
                  <a:lnTo>
                    <a:pt x="219" y="445"/>
                  </a:lnTo>
                  <a:lnTo>
                    <a:pt x="226" y="436"/>
                  </a:lnTo>
                  <a:lnTo>
                    <a:pt x="236" y="426"/>
                  </a:lnTo>
                  <a:lnTo>
                    <a:pt x="243" y="417"/>
                  </a:lnTo>
                  <a:lnTo>
                    <a:pt x="253" y="407"/>
                  </a:lnTo>
                  <a:lnTo>
                    <a:pt x="261" y="396"/>
                  </a:lnTo>
                  <a:lnTo>
                    <a:pt x="270" y="386"/>
                  </a:lnTo>
                  <a:lnTo>
                    <a:pt x="280" y="377"/>
                  </a:lnTo>
                  <a:lnTo>
                    <a:pt x="289" y="367"/>
                  </a:lnTo>
                  <a:lnTo>
                    <a:pt x="299" y="356"/>
                  </a:lnTo>
                  <a:lnTo>
                    <a:pt x="308" y="346"/>
                  </a:lnTo>
                  <a:lnTo>
                    <a:pt x="318" y="337"/>
                  </a:lnTo>
                  <a:lnTo>
                    <a:pt x="327" y="327"/>
                  </a:lnTo>
                  <a:lnTo>
                    <a:pt x="337" y="318"/>
                  </a:lnTo>
                  <a:lnTo>
                    <a:pt x="348" y="308"/>
                  </a:lnTo>
                  <a:lnTo>
                    <a:pt x="358" y="299"/>
                  </a:lnTo>
                  <a:lnTo>
                    <a:pt x="367" y="289"/>
                  </a:lnTo>
                  <a:lnTo>
                    <a:pt x="378" y="280"/>
                  </a:lnTo>
                  <a:lnTo>
                    <a:pt x="390" y="270"/>
                  </a:lnTo>
                  <a:lnTo>
                    <a:pt x="401" y="261"/>
                  </a:lnTo>
                  <a:lnTo>
                    <a:pt x="413" y="251"/>
                  </a:lnTo>
                  <a:lnTo>
                    <a:pt x="422" y="242"/>
                  </a:lnTo>
                  <a:lnTo>
                    <a:pt x="434" y="232"/>
                  </a:lnTo>
                  <a:lnTo>
                    <a:pt x="447" y="225"/>
                  </a:lnTo>
                  <a:lnTo>
                    <a:pt x="458" y="215"/>
                  </a:lnTo>
                  <a:lnTo>
                    <a:pt x="470" y="208"/>
                  </a:lnTo>
                  <a:lnTo>
                    <a:pt x="481" y="198"/>
                  </a:lnTo>
                  <a:lnTo>
                    <a:pt x="494" y="191"/>
                  </a:lnTo>
                  <a:lnTo>
                    <a:pt x="506" y="181"/>
                  </a:lnTo>
                  <a:lnTo>
                    <a:pt x="519" y="173"/>
                  </a:lnTo>
                  <a:lnTo>
                    <a:pt x="532" y="166"/>
                  </a:lnTo>
                  <a:lnTo>
                    <a:pt x="544" y="156"/>
                  </a:lnTo>
                  <a:lnTo>
                    <a:pt x="557" y="149"/>
                  </a:lnTo>
                  <a:lnTo>
                    <a:pt x="570" y="141"/>
                  </a:lnTo>
                  <a:lnTo>
                    <a:pt x="584" y="134"/>
                  </a:lnTo>
                  <a:lnTo>
                    <a:pt x="597" y="128"/>
                  </a:lnTo>
                  <a:lnTo>
                    <a:pt x="624" y="113"/>
                  </a:lnTo>
                  <a:lnTo>
                    <a:pt x="652" y="99"/>
                  </a:lnTo>
                  <a:lnTo>
                    <a:pt x="681" y="88"/>
                  </a:lnTo>
                  <a:lnTo>
                    <a:pt x="711" y="76"/>
                  </a:lnTo>
                  <a:lnTo>
                    <a:pt x="740" y="65"/>
                  </a:lnTo>
                  <a:lnTo>
                    <a:pt x="770" y="56"/>
                  </a:lnTo>
                  <a:lnTo>
                    <a:pt x="800" y="48"/>
                  </a:lnTo>
                  <a:lnTo>
                    <a:pt x="833" y="40"/>
                  </a:lnTo>
                  <a:lnTo>
                    <a:pt x="865" y="33"/>
                  </a:lnTo>
                  <a:lnTo>
                    <a:pt x="928" y="23"/>
                  </a:lnTo>
                  <a:lnTo>
                    <a:pt x="988" y="14"/>
                  </a:lnTo>
                  <a:lnTo>
                    <a:pt x="1104" y="2"/>
                  </a:lnTo>
                  <a:lnTo>
                    <a:pt x="1213" y="0"/>
                  </a:lnTo>
                  <a:lnTo>
                    <a:pt x="1313" y="4"/>
                  </a:lnTo>
                  <a:lnTo>
                    <a:pt x="1405" y="16"/>
                  </a:lnTo>
                  <a:lnTo>
                    <a:pt x="1492" y="35"/>
                  </a:lnTo>
                  <a:lnTo>
                    <a:pt x="1534" y="46"/>
                  </a:lnTo>
                  <a:lnTo>
                    <a:pt x="1574" y="57"/>
                  </a:lnTo>
                  <a:lnTo>
                    <a:pt x="1614" y="73"/>
                  </a:lnTo>
                  <a:lnTo>
                    <a:pt x="1652" y="86"/>
                  </a:lnTo>
                  <a:lnTo>
                    <a:pt x="1671" y="95"/>
                  </a:lnTo>
                  <a:lnTo>
                    <a:pt x="1690" y="105"/>
                  </a:lnTo>
                  <a:lnTo>
                    <a:pt x="1709" y="115"/>
                  </a:lnTo>
                  <a:lnTo>
                    <a:pt x="1730" y="126"/>
                  </a:lnTo>
                  <a:lnTo>
                    <a:pt x="1751" y="137"/>
                  </a:lnTo>
                  <a:lnTo>
                    <a:pt x="1772" y="151"/>
                  </a:lnTo>
                  <a:lnTo>
                    <a:pt x="1792" y="164"/>
                  </a:lnTo>
                  <a:lnTo>
                    <a:pt x="1813" y="177"/>
                  </a:lnTo>
                  <a:lnTo>
                    <a:pt x="1836" y="192"/>
                  </a:lnTo>
                  <a:lnTo>
                    <a:pt x="1848" y="200"/>
                  </a:lnTo>
                  <a:lnTo>
                    <a:pt x="1857" y="208"/>
                  </a:lnTo>
                  <a:lnTo>
                    <a:pt x="1868" y="215"/>
                  </a:lnTo>
                  <a:lnTo>
                    <a:pt x="1880" y="225"/>
                  </a:lnTo>
                  <a:lnTo>
                    <a:pt x="1891" y="232"/>
                  </a:lnTo>
                  <a:lnTo>
                    <a:pt x="1901" y="240"/>
                  </a:lnTo>
                  <a:lnTo>
                    <a:pt x="1912" y="249"/>
                  </a:lnTo>
                  <a:lnTo>
                    <a:pt x="1924" y="257"/>
                  </a:lnTo>
                  <a:lnTo>
                    <a:pt x="1933" y="267"/>
                  </a:lnTo>
                  <a:lnTo>
                    <a:pt x="1944" y="276"/>
                  </a:lnTo>
                  <a:lnTo>
                    <a:pt x="1956" y="286"/>
                  </a:lnTo>
                  <a:lnTo>
                    <a:pt x="1967" y="295"/>
                  </a:lnTo>
                  <a:lnTo>
                    <a:pt x="1977" y="303"/>
                  </a:lnTo>
                  <a:lnTo>
                    <a:pt x="1988" y="312"/>
                  </a:lnTo>
                  <a:lnTo>
                    <a:pt x="1998" y="322"/>
                  </a:lnTo>
                  <a:lnTo>
                    <a:pt x="2009" y="331"/>
                  </a:lnTo>
                  <a:lnTo>
                    <a:pt x="2019" y="341"/>
                  </a:lnTo>
                  <a:lnTo>
                    <a:pt x="2030" y="352"/>
                  </a:lnTo>
                  <a:lnTo>
                    <a:pt x="2039" y="362"/>
                  </a:lnTo>
                  <a:lnTo>
                    <a:pt x="2051" y="371"/>
                  </a:lnTo>
                  <a:lnTo>
                    <a:pt x="2060" y="381"/>
                  </a:lnTo>
                  <a:lnTo>
                    <a:pt x="2070" y="392"/>
                  </a:lnTo>
                  <a:lnTo>
                    <a:pt x="2081" y="402"/>
                  </a:lnTo>
                  <a:lnTo>
                    <a:pt x="2091" y="411"/>
                  </a:lnTo>
                  <a:lnTo>
                    <a:pt x="2100" y="422"/>
                  </a:lnTo>
                  <a:lnTo>
                    <a:pt x="2110" y="432"/>
                  </a:lnTo>
                  <a:lnTo>
                    <a:pt x="2119" y="443"/>
                  </a:lnTo>
                  <a:lnTo>
                    <a:pt x="2129" y="453"/>
                  </a:lnTo>
                  <a:lnTo>
                    <a:pt x="2136" y="464"/>
                  </a:lnTo>
                  <a:lnTo>
                    <a:pt x="2146" y="474"/>
                  </a:lnTo>
                  <a:lnTo>
                    <a:pt x="2155" y="485"/>
                  </a:lnTo>
                  <a:lnTo>
                    <a:pt x="2163" y="497"/>
                  </a:lnTo>
                  <a:lnTo>
                    <a:pt x="2173" y="506"/>
                  </a:lnTo>
                  <a:lnTo>
                    <a:pt x="2180" y="517"/>
                  </a:lnTo>
                  <a:lnTo>
                    <a:pt x="2188" y="529"/>
                  </a:lnTo>
                  <a:lnTo>
                    <a:pt x="2195" y="538"/>
                  </a:lnTo>
                  <a:lnTo>
                    <a:pt x="2203" y="550"/>
                  </a:lnTo>
                  <a:lnTo>
                    <a:pt x="2211" y="559"/>
                  </a:lnTo>
                  <a:lnTo>
                    <a:pt x="2218" y="571"/>
                  </a:lnTo>
                  <a:lnTo>
                    <a:pt x="2226" y="582"/>
                  </a:lnTo>
                  <a:lnTo>
                    <a:pt x="2231" y="592"/>
                  </a:lnTo>
                  <a:lnTo>
                    <a:pt x="2239" y="603"/>
                  </a:lnTo>
                  <a:lnTo>
                    <a:pt x="2245" y="613"/>
                  </a:lnTo>
                  <a:lnTo>
                    <a:pt x="2250" y="624"/>
                  </a:lnTo>
                  <a:lnTo>
                    <a:pt x="2258" y="635"/>
                  </a:lnTo>
                  <a:lnTo>
                    <a:pt x="2264" y="645"/>
                  </a:lnTo>
                  <a:lnTo>
                    <a:pt x="2268" y="656"/>
                  </a:lnTo>
                  <a:lnTo>
                    <a:pt x="2273" y="666"/>
                  </a:lnTo>
                  <a:lnTo>
                    <a:pt x="2279" y="677"/>
                  </a:lnTo>
                  <a:lnTo>
                    <a:pt x="2283" y="689"/>
                  </a:lnTo>
                  <a:lnTo>
                    <a:pt x="2288" y="700"/>
                  </a:lnTo>
                  <a:lnTo>
                    <a:pt x="2292" y="711"/>
                  </a:lnTo>
                  <a:lnTo>
                    <a:pt x="2296" y="723"/>
                  </a:lnTo>
                  <a:lnTo>
                    <a:pt x="2302" y="734"/>
                  </a:lnTo>
                  <a:lnTo>
                    <a:pt x="2306" y="746"/>
                  </a:lnTo>
                  <a:lnTo>
                    <a:pt x="2309" y="759"/>
                  </a:lnTo>
                  <a:lnTo>
                    <a:pt x="2313" y="770"/>
                  </a:lnTo>
                  <a:lnTo>
                    <a:pt x="2317" y="784"/>
                  </a:lnTo>
                  <a:lnTo>
                    <a:pt x="2321" y="795"/>
                  </a:lnTo>
                  <a:lnTo>
                    <a:pt x="2323" y="808"/>
                  </a:lnTo>
                  <a:lnTo>
                    <a:pt x="2326" y="820"/>
                  </a:lnTo>
                  <a:lnTo>
                    <a:pt x="2330" y="833"/>
                  </a:lnTo>
                  <a:lnTo>
                    <a:pt x="2332" y="844"/>
                  </a:lnTo>
                  <a:lnTo>
                    <a:pt x="2334" y="858"/>
                  </a:lnTo>
                  <a:lnTo>
                    <a:pt x="2340" y="884"/>
                  </a:lnTo>
                  <a:lnTo>
                    <a:pt x="2345" y="909"/>
                  </a:lnTo>
                  <a:lnTo>
                    <a:pt x="2349" y="936"/>
                  </a:lnTo>
                  <a:lnTo>
                    <a:pt x="2353" y="962"/>
                  </a:lnTo>
                  <a:lnTo>
                    <a:pt x="2357" y="987"/>
                  </a:lnTo>
                  <a:lnTo>
                    <a:pt x="2361" y="1040"/>
                  </a:lnTo>
                  <a:lnTo>
                    <a:pt x="2368" y="1145"/>
                  </a:lnTo>
                  <a:lnTo>
                    <a:pt x="2368" y="1244"/>
                  </a:lnTo>
                  <a:lnTo>
                    <a:pt x="2364" y="1337"/>
                  </a:lnTo>
                  <a:lnTo>
                    <a:pt x="2363" y="1380"/>
                  </a:lnTo>
                  <a:lnTo>
                    <a:pt x="2361" y="1418"/>
                  </a:lnTo>
                  <a:lnTo>
                    <a:pt x="2359" y="1439"/>
                  </a:lnTo>
                  <a:lnTo>
                    <a:pt x="2355" y="1462"/>
                  </a:lnTo>
                  <a:lnTo>
                    <a:pt x="2351" y="1487"/>
                  </a:lnTo>
                  <a:lnTo>
                    <a:pt x="2345" y="1512"/>
                  </a:lnTo>
                  <a:lnTo>
                    <a:pt x="2344" y="1527"/>
                  </a:lnTo>
                  <a:lnTo>
                    <a:pt x="2340" y="1540"/>
                  </a:lnTo>
                  <a:lnTo>
                    <a:pt x="2338" y="1555"/>
                  </a:lnTo>
                  <a:lnTo>
                    <a:pt x="2334" y="1571"/>
                  </a:lnTo>
                  <a:lnTo>
                    <a:pt x="2332" y="1578"/>
                  </a:lnTo>
                  <a:lnTo>
                    <a:pt x="2330" y="1586"/>
                  </a:lnTo>
                  <a:lnTo>
                    <a:pt x="2326" y="1601"/>
                  </a:lnTo>
                  <a:lnTo>
                    <a:pt x="2325" y="1609"/>
                  </a:lnTo>
                  <a:lnTo>
                    <a:pt x="2323" y="1616"/>
                  </a:lnTo>
                  <a:lnTo>
                    <a:pt x="2321" y="1624"/>
                  </a:lnTo>
                  <a:lnTo>
                    <a:pt x="2319" y="1631"/>
                  </a:lnTo>
                  <a:lnTo>
                    <a:pt x="2315" y="1648"/>
                  </a:lnTo>
                  <a:lnTo>
                    <a:pt x="2313" y="1656"/>
                  </a:lnTo>
                  <a:lnTo>
                    <a:pt x="2311" y="1666"/>
                  </a:lnTo>
                  <a:lnTo>
                    <a:pt x="2309" y="1673"/>
                  </a:lnTo>
                  <a:lnTo>
                    <a:pt x="2306" y="1681"/>
                  </a:lnTo>
                  <a:lnTo>
                    <a:pt x="2304" y="1690"/>
                  </a:lnTo>
                  <a:lnTo>
                    <a:pt x="2302" y="1698"/>
                  </a:lnTo>
                  <a:lnTo>
                    <a:pt x="2300" y="1707"/>
                  </a:lnTo>
                  <a:lnTo>
                    <a:pt x="2298" y="1715"/>
                  </a:lnTo>
                  <a:lnTo>
                    <a:pt x="2296" y="1725"/>
                  </a:lnTo>
                  <a:lnTo>
                    <a:pt x="2292" y="1732"/>
                  </a:lnTo>
                  <a:lnTo>
                    <a:pt x="2290" y="1742"/>
                  </a:lnTo>
                  <a:lnTo>
                    <a:pt x="2288" y="1749"/>
                  </a:lnTo>
                  <a:lnTo>
                    <a:pt x="2287" y="1759"/>
                  </a:lnTo>
                  <a:lnTo>
                    <a:pt x="2285" y="1766"/>
                  </a:lnTo>
                  <a:lnTo>
                    <a:pt x="2281" y="1776"/>
                  </a:lnTo>
                  <a:lnTo>
                    <a:pt x="2279" y="1783"/>
                  </a:lnTo>
                  <a:lnTo>
                    <a:pt x="2277" y="1793"/>
                  </a:lnTo>
                  <a:lnTo>
                    <a:pt x="2275" y="1801"/>
                  </a:lnTo>
                  <a:lnTo>
                    <a:pt x="2271" y="1810"/>
                  </a:lnTo>
                  <a:lnTo>
                    <a:pt x="2269" y="1818"/>
                  </a:lnTo>
                  <a:lnTo>
                    <a:pt x="2268" y="1827"/>
                  </a:lnTo>
                  <a:lnTo>
                    <a:pt x="2264" y="1835"/>
                  </a:lnTo>
                  <a:lnTo>
                    <a:pt x="2262" y="1844"/>
                  </a:lnTo>
                  <a:lnTo>
                    <a:pt x="2260" y="1852"/>
                  </a:lnTo>
                  <a:lnTo>
                    <a:pt x="2254" y="1869"/>
                  </a:lnTo>
                  <a:lnTo>
                    <a:pt x="2252" y="1878"/>
                  </a:lnTo>
                  <a:lnTo>
                    <a:pt x="2250" y="1886"/>
                  </a:lnTo>
                  <a:lnTo>
                    <a:pt x="2247" y="1896"/>
                  </a:lnTo>
                  <a:lnTo>
                    <a:pt x="2245" y="1903"/>
                  </a:lnTo>
                  <a:lnTo>
                    <a:pt x="2243" y="1911"/>
                  </a:lnTo>
                  <a:lnTo>
                    <a:pt x="2239" y="1920"/>
                  </a:lnTo>
                  <a:lnTo>
                    <a:pt x="2235" y="1935"/>
                  </a:lnTo>
                  <a:lnTo>
                    <a:pt x="2233" y="1945"/>
                  </a:lnTo>
                  <a:lnTo>
                    <a:pt x="2230" y="1953"/>
                  </a:lnTo>
                  <a:lnTo>
                    <a:pt x="2226" y="1970"/>
                  </a:lnTo>
                  <a:lnTo>
                    <a:pt x="2224" y="1977"/>
                  </a:lnTo>
                  <a:lnTo>
                    <a:pt x="2220" y="1985"/>
                  </a:lnTo>
                  <a:lnTo>
                    <a:pt x="2218" y="1993"/>
                  </a:lnTo>
                  <a:lnTo>
                    <a:pt x="2216" y="2000"/>
                  </a:lnTo>
                  <a:lnTo>
                    <a:pt x="2211" y="2015"/>
                  </a:lnTo>
                  <a:lnTo>
                    <a:pt x="2209" y="2023"/>
                  </a:lnTo>
                  <a:lnTo>
                    <a:pt x="2207" y="2031"/>
                  </a:lnTo>
                  <a:lnTo>
                    <a:pt x="2203" y="2046"/>
                  </a:lnTo>
                  <a:lnTo>
                    <a:pt x="2197" y="2059"/>
                  </a:lnTo>
                  <a:lnTo>
                    <a:pt x="2193" y="2074"/>
                  </a:lnTo>
                  <a:lnTo>
                    <a:pt x="2190" y="2088"/>
                  </a:lnTo>
                  <a:lnTo>
                    <a:pt x="2186" y="2101"/>
                  </a:lnTo>
                  <a:lnTo>
                    <a:pt x="2182" y="2112"/>
                  </a:lnTo>
                  <a:lnTo>
                    <a:pt x="2178" y="2124"/>
                  </a:lnTo>
                  <a:lnTo>
                    <a:pt x="2174" y="2137"/>
                  </a:lnTo>
                  <a:lnTo>
                    <a:pt x="2171" y="2146"/>
                  </a:lnTo>
                  <a:lnTo>
                    <a:pt x="2167" y="2158"/>
                  </a:lnTo>
                  <a:lnTo>
                    <a:pt x="2165" y="2167"/>
                  </a:lnTo>
                  <a:lnTo>
                    <a:pt x="2161" y="2177"/>
                  </a:lnTo>
                  <a:lnTo>
                    <a:pt x="2157" y="2186"/>
                  </a:lnTo>
                  <a:lnTo>
                    <a:pt x="2155" y="2194"/>
                  </a:lnTo>
                  <a:lnTo>
                    <a:pt x="2152" y="2209"/>
                  </a:lnTo>
                  <a:lnTo>
                    <a:pt x="2148" y="2221"/>
                  </a:lnTo>
                  <a:lnTo>
                    <a:pt x="2144" y="2228"/>
                  </a:lnTo>
                  <a:lnTo>
                    <a:pt x="2142" y="2236"/>
                  </a:lnTo>
                  <a:lnTo>
                    <a:pt x="2100" y="2236"/>
                  </a:lnTo>
                  <a:lnTo>
                    <a:pt x="2104" y="2228"/>
                  </a:lnTo>
                  <a:lnTo>
                    <a:pt x="2108" y="2219"/>
                  </a:lnTo>
                  <a:lnTo>
                    <a:pt x="2112" y="2205"/>
                  </a:lnTo>
                  <a:lnTo>
                    <a:pt x="2116" y="2198"/>
                  </a:lnTo>
                  <a:lnTo>
                    <a:pt x="2117" y="2188"/>
                  </a:lnTo>
                  <a:lnTo>
                    <a:pt x="2121" y="2179"/>
                  </a:lnTo>
                  <a:lnTo>
                    <a:pt x="2125" y="2169"/>
                  </a:lnTo>
                  <a:lnTo>
                    <a:pt x="2129" y="2158"/>
                  </a:lnTo>
                  <a:lnTo>
                    <a:pt x="2133" y="2146"/>
                  </a:lnTo>
                  <a:lnTo>
                    <a:pt x="2136" y="2133"/>
                  </a:lnTo>
                  <a:lnTo>
                    <a:pt x="2140" y="2122"/>
                  </a:lnTo>
                  <a:lnTo>
                    <a:pt x="2144" y="2107"/>
                  </a:lnTo>
                  <a:lnTo>
                    <a:pt x="2148" y="2091"/>
                  </a:lnTo>
                  <a:lnTo>
                    <a:pt x="2152" y="2086"/>
                  </a:lnTo>
                  <a:lnTo>
                    <a:pt x="2154" y="2078"/>
                  </a:lnTo>
                  <a:lnTo>
                    <a:pt x="2155" y="2069"/>
                  </a:lnTo>
                  <a:lnTo>
                    <a:pt x="2157" y="2061"/>
                  </a:lnTo>
                  <a:lnTo>
                    <a:pt x="2161" y="2053"/>
                  </a:lnTo>
                  <a:lnTo>
                    <a:pt x="2163" y="2046"/>
                  </a:lnTo>
                  <a:lnTo>
                    <a:pt x="2165" y="2036"/>
                  </a:lnTo>
                  <a:lnTo>
                    <a:pt x="2167" y="2029"/>
                  </a:lnTo>
                  <a:lnTo>
                    <a:pt x="2173" y="2010"/>
                  </a:lnTo>
                  <a:lnTo>
                    <a:pt x="2174" y="2002"/>
                  </a:lnTo>
                  <a:lnTo>
                    <a:pt x="2178" y="1993"/>
                  </a:lnTo>
                  <a:lnTo>
                    <a:pt x="2180" y="1983"/>
                  </a:lnTo>
                  <a:lnTo>
                    <a:pt x="2182" y="1974"/>
                  </a:lnTo>
                  <a:lnTo>
                    <a:pt x="2186" y="1964"/>
                  </a:lnTo>
                  <a:lnTo>
                    <a:pt x="2188" y="1955"/>
                  </a:lnTo>
                  <a:lnTo>
                    <a:pt x="2190" y="1945"/>
                  </a:lnTo>
                  <a:lnTo>
                    <a:pt x="2193" y="1934"/>
                  </a:lnTo>
                  <a:lnTo>
                    <a:pt x="2195" y="1924"/>
                  </a:lnTo>
                  <a:lnTo>
                    <a:pt x="2197" y="1915"/>
                  </a:lnTo>
                  <a:lnTo>
                    <a:pt x="2201" y="1903"/>
                  </a:lnTo>
                  <a:lnTo>
                    <a:pt x="2203" y="1894"/>
                  </a:lnTo>
                  <a:lnTo>
                    <a:pt x="2205" y="1882"/>
                  </a:lnTo>
                  <a:lnTo>
                    <a:pt x="2209" y="1873"/>
                  </a:lnTo>
                  <a:lnTo>
                    <a:pt x="2211" y="1861"/>
                  </a:lnTo>
                  <a:lnTo>
                    <a:pt x="2212" y="1850"/>
                  </a:lnTo>
                  <a:lnTo>
                    <a:pt x="2214" y="1840"/>
                  </a:lnTo>
                  <a:lnTo>
                    <a:pt x="2218" y="1829"/>
                  </a:lnTo>
                  <a:lnTo>
                    <a:pt x="2220" y="1818"/>
                  </a:lnTo>
                  <a:lnTo>
                    <a:pt x="2222" y="1806"/>
                  </a:lnTo>
                  <a:lnTo>
                    <a:pt x="2226" y="1795"/>
                  </a:lnTo>
                  <a:lnTo>
                    <a:pt x="2228" y="1783"/>
                  </a:lnTo>
                  <a:lnTo>
                    <a:pt x="2237" y="1738"/>
                  </a:lnTo>
                  <a:lnTo>
                    <a:pt x="2241" y="1713"/>
                  </a:lnTo>
                  <a:lnTo>
                    <a:pt x="2245" y="1688"/>
                  </a:lnTo>
                  <a:lnTo>
                    <a:pt x="2249" y="1666"/>
                  </a:lnTo>
                  <a:lnTo>
                    <a:pt x="2252" y="1641"/>
                  </a:lnTo>
                  <a:lnTo>
                    <a:pt x="2256" y="1616"/>
                  </a:lnTo>
                  <a:lnTo>
                    <a:pt x="2260" y="1591"/>
                  </a:lnTo>
                  <a:lnTo>
                    <a:pt x="2264" y="1565"/>
                  </a:lnTo>
                  <a:lnTo>
                    <a:pt x="2268" y="1540"/>
                  </a:lnTo>
                  <a:lnTo>
                    <a:pt x="2269" y="1514"/>
                  </a:lnTo>
                  <a:lnTo>
                    <a:pt x="2271" y="1489"/>
                  </a:lnTo>
                  <a:lnTo>
                    <a:pt x="2277" y="1437"/>
                  </a:lnTo>
                  <a:lnTo>
                    <a:pt x="2281" y="1333"/>
                  </a:lnTo>
                  <a:lnTo>
                    <a:pt x="2281" y="1226"/>
                  </a:lnTo>
                  <a:lnTo>
                    <a:pt x="2277" y="1175"/>
                  </a:lnTo>
                  <a:lnTo>
                    <a:pt x="2273" y="1124"/>
                  </a:lnTo>
                  <a:lnTo>
                    <a:pt x="2269" y="1097"/>
                  </a:lnTo>
                  <a:lnTo>
                    <a:pt x="2266" y="1073"/>
                  </a:lnTo>
                  <a:lnTo>
                    <a:pt x="2262" y="1048"/>
                  </a:lnTo>
                  <a:lnTo>
                    <a:pt x="2258" y="1023"/>
                  </a:lnTo>
                  <a:lnTo>
                    <a:pt x="2252" y="996"/>
                  </a:lnTo>
                  <a:lnTo>
                    <a:pt x="2250" y="985"/>
                  </a:lnTo>
                  <a:lnTo>
                    <a:pt x="2249" y="974"/>
                  </a:lnTo>
                  <a:lnTo>
                    <a:pt x="2245" y="960"/>
                  </a:lnTo>
                  <a:lnTo>
                    <a:pt x="2243" y="949"/>
                  </a:lnTo>
                  <a:lnTo>
                    <a:pt x="2239" y="938"/>
                  </a:lnTo>
                  <a:lnTo>
                    <a:pt x="2237" y="926"/>
                  </a:lnTo>
                  <a:lnTo>
                    <a:pt x="2233" y="915"/>
                  </a:lnTo>
                  <a:lnTo>
                    <a:pt x="2231" y="903"/>
                  </a:lnTo>
                  <a:lnTo>
                    <a:pt x="2228" y="894"/>
                  </a:lnTo>
                  <a:lnTo>
                    <a:pt x="2224" y="882"/>
                  </a:lnTo>
                  <a:lnTo>
                    <a:pt x="2222" y="871"/>
                  </a:lnTo>
                  <a:lnTo>
                    <a:pt x="2218" y="862"/>
                  </a:lnTo>
                  <a:lnTo>
                    <a:pt x="2214" y="850"/>
                  </a:lnTo>
                  <a:lnTo>
                    <a:pt x="2212" y="841"/>
                  </a:lnTo>
                  <a:lnTo>
                    <a:pt x="2209" y="829"/>
                  </a:lnTo>
                  <a:lnTo>
                    <a:pt x="2205" y="820"/>
                  </a:lnTo>
                  <a:lnTo>
                    <a:pt x="2201" y="810"/>
                  </a:lnTo>
                  <a:lnTo>
                    <a:pt x="2199" y="801"/>
                  </a:lnTo>
                  <a:lnTo>
                    <a:pt x="2195" y="789"/>
                  </a:lnTo>
                  <a:lnTo>
                    <a:pt x="2192" y="780"/>
                  </a:lnTo>
                  <a:lnTo>
                    <a:pt x="2188" y="770"/>
                  </a:lnTo>
                  <a:lnTo>
                    <a:pt x="2184" y="763"/>
                  </a:lnTo>
                  <a:lnTo>
                    <a:pt x="2180" y="753"/>
                  </a:lnTo>
                  <a:lnTo>
                    <a:pt x="2176" y="744"/>
                  </a:lnTo>
                  <a:lnTo>
                    <a:pt x="2173" y="734"/>
                  </a:lnTo>
                  <a:lnTo>
                    <a:pt x="2169" y="727"/>
                  </a:lnTo>
                  <a:lnTo>
                    <a:pt x="2165" y="717"/>
                  </a:lnTo>
                  <a:lnTo>
                    <a:pt x="2161" y="708"/>
                  </a:lnTo>
                  <a:lnTo>
                    <a:pt x="2157" y="700"/>
                  </a:lnTo>
                  <a:lnTo>
                    <a:pt x="2154" y="690"/>
                  </a:lnTo>
                  <a:lnTo>
                    <a:pt x="2144" y="675"/>
                  </a:lnTo>
                  <a:lnTo>
                    <a:pt x="2140" y="666"/>
                  </a:lnTo>
                  <a:lnTo>
                    <a:pt x="2136" y="658"/>
                  </a:lnTo>
                  <a:lnTo>
                    <a:pt x="2133" y="651"/>
                  </a:lnTo>
                  <a:lnTo>
                    <a:pt x="2129" y="643"/>
                  </a:lnTo>
                  <a:lnTo>
                    <a:pt x="2119" y="628"/>
                  </a:lnTo>
                  <a:lnTo>
                    <a:pt x="2116" y="620"/>
                  </a:lnTo>
                  <a:lnTo>
                    <a:pt x="2112" y="613"/>
                  </a:lnTo>
                  <a:lnTo>
                    <a:pt x="2102" y="599"/>
                  </a:lnTo>
                  <a:lnTo>
                    <a:pt x="2093" y="584"/>
                  </a:lnTo>
                  <a:lnTo>
                    <a:pt x="2085" y="571"/>
                  </a:lnTo>
                  <a:lnTo>
                    <a:pt x="2076" y="557"/>
                  </a:lnTo>
                  <a:lnTo>
                    <a:pt x="2066" y="544"/>
                  </a:lnTo>
                  <a:lnTo>
                    <a:pt x="2057" y="533"/>
                  </a:lnTo>
                  <a:lnTo>
                    <a:pt x="2047" y="519"/>
                  </a:lnTo>
                  <a:lnTo>
                    <a:pt x="2038" y="508"/>
                  </a:lnTo>
                  <a:lnTo>
                    <a:pt x="2028" y="497"/>
                  </a:lnTo>
                  <a:lnTo>
                    <a:pt x="2019" y="485"/>
                  </a:lnTo>
                  <a:lnTo>
                    <a:pt x="2009" y="474"/>
                  </a:lnTo>
                  <a:lnTo>
                    <a:pt x="2000" y="464"/>
                  </a:lnTo>
                  <a:lnTo>
                    <a:pt x="1990" y="453"/>
                  </a:lnTo>
                  <a:lnTo>
                    <a:pt x="1979" y="443"/>
                  </a:lnTo>
                  <a:lnTo>
                    <a:pt x="1969" y="434"/>
                  </a:lnTo>
                  <a:lnTo>
                    <a:pt x="1960" y="424"/>
                  </a:lnTo>
                  <a:lnTo>
                    <a:pt x="1950" y="415"/>
                  </a:lnTo>
                  <a:lnTo>
                    <a:pt x="1941" y="405"/>
                  </a:lnTo>
                  <a:lnTo>
                    <a:pt x="1929" y="398"/>
                  </a:lnTo>
                  <a:lnTo>
                    <a:pt x="1920" y="388"/>
                  </a:lnTo>
                  <a:lnTo>
                    <a:pt x="1910" y="381"/>
                  </a:lnTo>
                  <a:lnTo>
                    <a:pt x="1901" y="373"/>
                  </a:lnTo>
                  <a:lnTo>
                    <a:pt x="1891" y="365"/>
                  </a:lnTo>
                  <a:lnTo>
                    <a:pt x="1882" y="356"/>
                  </a:lnTo>
                  <a:lnTo>
                    <a:pt x="1870" y="348"/>
                  </a:lnTo>
                  <a:lnTo>
                    <a:pt x="1851" y="335"/>
                  </a:lnTo>
                  <a:lnTo>
                    <a:pt x="1832" y="320"/>
                  </a:lnTo>
                  <a:lnTo>
                    <a:pt x="1813" y="306"/>
                  </a:lnTo>
                  <a:lnTo>
                    <a:pt x="1794" y="295"/>
                  </a:lnTo>
                  <a:lnTo>
                    <a:pt x="1775" y="282"/>
                  </a:lnTo>
                  <a:lnTo>
                    <a:pt x="1758" y="270"/>
                  </a:lnTo>
                  <a:lnTo>
                    <a:pt x="1741" y="257"/>
                  </a:lnTo>
                  <a:lnTo>
                    <a:pt x="1724" y="246"/>
                  </a:lnTo>
                  <a:lnTo>
                    <a:pt x="1707" y="234"/>
                  </a:lnTo>
                  <a:lnTo>
                    <a:pt x="1690" y="223"/>
                  </a:lnTo>
                  <a:lnTo>
                    <a:pt x="1671" y="211"/>
                  </a:lnTo>
                  <a:lnTo>
                    <a:pt x="1652" y="200"/>
                  </a:lnTo>
                  <a:lnTo>
                    <a:pt x="1629" y="189"/>
                  </a:lnTo>
                  <a:lnTo>
                    <a:pt x="1608" y="179"/>
                  </a:lnTo>
                  <a:lnTo>
                    <a:pt x="1583" y="170"/>
                  </a:lnTo>
                  <a:lnTo>
                    <a:pt x="1559" y="160"/>
                  </a:lnTo>
                  <a:lnTo>
                    <a:pt x="1534" y="151"/>
                  </a:lnTo>
                  <a:lnTo>
                    <a:pt x="1507" y="143"/>
                  </a:lnTo>
                  <a:lnTo>
                    <a:pt x="1481" y="135"/>
                  </a:lnTo>
                  <a:lnTo>
                    <a:pt x="1454" y="128"/>
                  </a:lnTo>
                  <a:lnTo>
                    <a:pt x="1426" y="120"/>
                  </a:lnTo>
                  <a:lnTo>
                    <a:pt x="1367" y="109"/>
                  </a:lnTo>
                  <a:lnTo>
                    <a:pt x="1308" y="97"/>
                  </a:lnTo>
                  <a:lnTo>
                    <a:pt x="1247" y="90"/>
                  </a:lnTo>
                  <a:lnTo>
                    <a:pt x="1186" y="84"/>
                  </a:lnTo>
                  <a:lnTo>
                    <a:pt x="1066" y="82"/>
                  </a:lnTo>
                  <a:lnTo>
                    <a:pt x="952" y="90"/>
                  </a:lnTo>
                  <a:lnTo>
                    <a:pt x="850" y="111"/>
                  </a:lnTo>
                  <a:lnTo>
                    <a:pt x="802" y="126"/>
                  </a:lnTo>
                  <a:lnTo>
                    <a:pt x="779" y="135"/>
                  </a:lnTo>
                  <a:lnTo>
                    <a:pt x="755" y="143"/>
                  </a:lnTo>
                  <a:lnTo>
                    <a:pt x="732" y="153"/>
                  </a:lnTo>
                  <a:lnTo>
                    <a:pt x="709" y="162"/>
                  </a:lnTo>
                  <a:lnTo>
                    <a:pt x="686" y="173"/>
                  </a:lnTo>
                  <a:lnTo>
                    <a:pt x="662" y="185"/>
                  </a:lnTo>
                  <a:lnTo>
                    <a:pt x="641" y="196"/>
                  </a:lnTo>
                  <a:lnTo>
                    <a:pt x="616" y="208"/>
                  </a:lnTo>
                  <a:lnTo>
                    <a:pt x="595" y="219"/>
                  </a:lnTo>
                  <a:lnTo>
                    <a:pt x="572" y="232"/>
                  </a:lnTo>
                  <a:lnTo>
                    <a:pt x="549" y="246"/>
                  </a:lnTo>
                  <a:lnTo>
                    <a:pt x="529" y="261"/>
                  </a:lnTo>
                  <a:lnTo>
                    <a:pt x="506" y="274"/>
                  </a:lnTo>
                  <a:lnTo>
                    <a:pt x="485" y="289"/>
                  </a:lnTo>
                  <a:lnTo>
                    <a:pt x="475" y="297"/>
                  </a:lnTo>
                  <a:lnTo>
                    <a:pt x="464" y="305"/>
                  </a:lnTo>
                  <a:lnTo>
                    <a:pt x="454" y="312"/>
                  </a:lnTo>
                  <a:lnTo>
                    <a:pt x="443" y="320"/>
                  </a:lnTo>
                  <a:lnTo>
                    <a:pt x="434" y="329"/>
                  </a:lnTo>
                  <a:lnTo>
                    <a:pt x="424" y="337"/>
                  </a:lnTo>
                  <a:lnTo>
                    <a:pt x="413" y="345"/>
                  </a:lnTo>
                  <a:lnTo>
                    <a:pt x="403" y="354"/>
                  </a:lnTo>
                  <a:lnTo>
                    <a:pt x="394" y="362"/>
                  </a:lnTo>
                  <a:lnTo>
                    <a:pt x="384" y="371"/>
                  </a:lnTo>
                  <a:lnTo>
                    <a:pt x="375" y="379"/>
                  </a:lnTo>
                  <a:lnTo>
                    <a:pt x="365" y="388"/>
                  </a:lnTo>
                  <a:lnTo>
                    <a:pt x="356" y="398"/>
                  </a:lnTo>
                  <a:lnTo>
                    <a:pt x="346" y="405"/>
                  </a:lnTo>
                  <a:lnTo>
                    <a:pt x="337" y="415"/>
                  </a:lnTo>
                  <a:lnTo>
                    <a:pt x="327" y="424"/>
                  </a:lnTo>
                  <a:lnTo>
                    <a:pt x="318" y="434"/>
                  </a:lnTo>
                  <a:lnTo>
                    <a:pt x="310" y="443"/>
                  </a:lnTo>
                  <a:lnTo>
                    <a:pt x="300" y="453"/>
                  </a:lnTo>
                  <a:lnTo>
                    <a:pt x="293" y="462"/>
                  </a:lnTo>
                  <a:lnTo>
                    <a:pt x="283" y="472"/>
                  </a:lnTo>
                  <a:lnTo>
                    <a:pt x="276" y="481"/>
                  </a:lnTo>
                  <a:lnTo>
                    <a:pt x="266" y="493"/>
                  </a:lnTo>
                  <a:lnTo>
                    <a:pt x="259" y="502"/>
                  </a:lnTo>
                  <a:lnTo>
                    <a:pt x="251" y="512"/>
                  </a:lnTo>
                  <a:lnTo>
                    <a:pt x="243" y="523"/>
                  </a:lnTo>
                  <a:lnTo>
                    <a:pt x="236" y="533"/>
                  </a:lnTo>
                  <a:lnTo>
                    <a:pt x="228" y="544"/>
                  </a:lnTo>
                  <a:lnTo>
                    <a:pt x="221" y="554"/>
                  </a:lnTo>
                  <a:lnTo>
                    <a:pt x="213" y="565"/>
                  </a:lnTo>
                  <a:lnTo>
                    <a:pt x="205" y="575"/>
                  </a:lnTo>
                  <a:lnTo>
                    <a:pt x="198" y="586"/>
                  </a:lnTo>
                  <a:lnTo>
                    <a:pt x="192" y="597"/>
                  </a:lnTo>
                  <a:lnTo>
                    <a:pt x="185" y="607"/>
                  </a:lnTo>
                  <a:lnTo>
                    <a:pt x="179" y="618"/>
                  </a:lnTo>
                  <a:lnTo>
                    <a:pt x="173" y="628"/>
                  </a:lnTo>
                  <a:lnTo>
                    <a:pt x="167" y="639"/>
                  </a:lnTo>
                  <a:lnTo>
                    <a:pt x="162" y="649"/>
                  </a:lnTo>
                  <a:lnTo>
                    <a:pt x="156" y="660"/>
                  </a:lnTo>
                  <a:lnTo>
                    <a:pt x="150" y="670"/>
                  </a:lnTo>
                  <a:lnTo>
                    <a:pt x="145" y="679"/>
                  </a:lnTo>
                  <a:lnTo>
                    <a:pt x="141" y="689"/>
                  </a:lnTo>
                  <a:lnTo>
                    <a:pt x="135" y="698"/>
                  </a:lnTo>
                  <a:lnTo>
                    <a:pt x="131" y="708"/>
                  </a:lnTo>
                  <a:lnTo>
                    <a:pt x="126" y="717"/>
                  </a:lnTo>
                  <a:lnTo>
                    <a:pt x="122" y="727"/>
                  </a:lnTo>
                  <a:lnTo>
                    <a:pt x="118" y="736"/>
                  </a:lnTo>
                  <a:lnTo>
                    <a:pt x="114" y="746"/>
                  </a:lnTo>
                  <a:lnTo>
                    <a:pt x="110" y="755"/>
                  </a:lnTo>
                  <a:lnTo>
                    <a:pt x="107" y="765"/>
                  </a:lnTo>
                  <a:lnTo>
                    <a:pt x="99" y="782"/>
                  </a:lnTo>
                  <a:lnTo>
                    <a:pt x="97" y="791"/>
                  </a:lnTo>
                  <a:lnTo>
                    <a:pt x="93" y="801"/>
                  </a:lnTo>
                  <a:lnTo>
                    <a:pt x="91" y="808"/>
                  </a:lnTo>
                  <a:lnTo>
                    <a:pt x="88" y="818"/>
                  </a:lnTo>
                  <a:lnTo>
                    <a:pt x="86" y="825"/>
                  </a:lnTo>
                  <a:lnTo>
                    <a:pt x="84" y="835"/>
                  </a:lnTo>
                  <a:lnTo>
                    <a:pt x="80" y="843"/>
                  </a:lnTo>
                  <a:lnTo>
                    <a:pt x="78" y="852"/>
                  </a:lnTo>
                  <a:lnTo>
                    <a:pt x="76" y="860"/>
                  </a:lnTo>
                  <a:lnTo>
                    <a:pt x="74" y="869"/>
                  </a:lnTo>
                  <a:lnTo>
                    <a:pt x="72" y="877"/>
                  </a:lnTo>
                  <a:lnTo>
                    <a:pt x="71" y="886"/>
                  </a:lnTo>
                  <a:lnTo>
                    <a:pt x="65" y="920"/>
                  </a:lnTo>
                  <a:lnTo>
                    <a:pt x="61" y="953"/>
                  </a:lnTo>
                  <a:lnTo>
                    <a:pt x="55" y="1021"/>
                  </a:lnTo>
                  <a:lnTo>
                    <a:pt x="53" y="1169"/>
                  </a:lnTo>
                  <a:lnTo>
                    <a:pt x="55" y="1215"/>
                  </a:lnTo>
                  <a:lnTo>
                    <a:pt x="59" y="1242"/>
                  </a:lnTo>
                  <a:lnTo>
                    <a:pt x="61" y="1272"/>
                  </a:lnTo>
                  <a:lnTo>
                    <a:pt x="65" y="1304"/>
                  </a:lnTo>
                  <a:lnTo>
                    <a:pt x="71" y="1339"/>
                  </a:lnTo>
                  <a:lnTo>
                    <a:pt x="76" y="1375"/>
                  </a:lnTo>
                  <a:lnTo>
                    <a:pt x="82" y="1413"/>
                  </a:lnTo>
                  <a:lnTo>
                    <a:pt x="90" y="1453"/>
                  </a:lnTo>
                  <a:lnTo>
                    <a:pt x="95" y="1493"/>
                  </a:lnTo>
                  <a:lnTo>
                    <a:pt x="103" y="1534"/>
                  </a:lnTo>
                  <a:lnTo>
                    <a:pt x="110" y="1576"/>
                  </a:lnTo>
                  <a:lnTo>
                    <a:pt x="120" y="1620"/>
                  </a:lnTo>
                  <a:lnTo>
                    <a:pt x="128" y="1662"/>
                  </a:lnTo>
                  <a:lnTo>
                    <a:pt x="137" y="1704"/>
                  </a:lnTo>
                  <a:lnTo>
                    <a:pt x="145" y="1745"/>
                  </a:lnTo>
                  <a:lnTo>
                    <a:pt x="147" y="1757"/>
                  </a:lnTo>
                  <a:lnTo>
                    <a:pt x="148" y="1766"/>
                  </a:lnTo>
                  <a:lnTo>
                    <a:pt x="150" y="1778"/>
                  </a:lnTo>
                  <a:lnTo>
                    <a:pt x="154" y="1787"/>
                  </a:lnTo>
                  <a:lnTo>
                    <a:pt x="156" y="1797"/>
                  </a:lnTo>
                  <a:lnTo>
                    <a:pt x="158" y="1808"/>
                  </a:lnTo>
                  <a:lnTo>
                    <a:pt x="160" y="1818"/>
                  </a:lnTo>
                  <a:lnTo>
                    <a:pt x="162" y="1827"/>
                  </a:lnTo>
                  <a:lnTo>
                    <a:pt x="164" y="1839"/>
                  </a:lnTo>
                  <a:lnTo>
                    <a:pt x="166" y="1848"/>
                  </a:lnTo>
                  <a:lnTo>
                    <a:pt x="167" y="1858"/>
                  </a:lnTo>
                  <a:lnTo>
                    <a:pt x="169" y="1867"/>
                  </a:lnTo>
                  <a:lnTo>
                    <a:pt x="171" y="1877"/>
                  </a:lnTo>
                  <a:lnTo>
                    <a:pt x="175" y="1886"/>
                  </a:lnTo>
                  <a:lnTo>
                    <a:pt x="177" y="1896"/>
                  </a:lnTo>
                  <a:lnTo>
                    <a:pt x="179" y="1905"/>
                  </a:lnTo>
                  <a:lnTo>
                    <a:pt x="181" y="1915"/>
                  </a:lnTo>
                  <a:lnTo>
                    <a:pt x="183" y="1924"/>
                  </a:lnTo>
                  <a:lnTo>
                    <a:pt x="185" y="1934"/>
                  </a:lnTo>
                  <a:lnTo>
                    <a:pt x="186" y="1941"/>
                  </a:lnTo>
                  <a:lnTo>
                    <a:pt x="190" y="1960"/>
                  </a:lnTo>
                  <a:lnTo>
                    <a:pt x="192" y="1968"/>
                  </a:lnTo>
                  <a:lnTo>
                    <a:pt x="194" y="1977"/>
                  </a:lnTo>
                  <a:lnTo>
                    <a:pt x="196" y="1985"/>
                  </a:lnTo>
                  <a:lnTo>
                    <a:pt x="198" y="1993"/>
                  </a:lnTo>
                  <a:lnTo>
                    <a:pt x="202" y="2010"/>
                  </a:lnTo>
                  <a:lnTo>
                    <a:pt x="202" y="2017"/>
                  </a:lnTo>
                  <a:lnTo>
                    <a:pt x="204" y="2025"/>
                  </a:lnTo>
                  <a:lnTo>
                    <a:pt x="207" y="2038"/>
                  </a:lnTo>
                  <a:lnTo>
                    <a:pt x="211" y="2053"/>
                  </a:lnTo>
                  <a:lnTo>
                    <a:pt x="213" y="2067"/>
                  </a:lnTo>
                  <a:lnTo>
                    <a:pt x="217" y="2078"/>
                  </a:lnTo>
                  <a:lnTo>
                    <a:pt x="219" y="2091"/>
                  </a:lnTo>
                  <a:lnTo>
                    <a:pt x="221" y="2103"/>
                  </a:lnTo>
                  <a:lnTo>
                    <a:pt x="224" y="2112"/>
                  </a:lnTo>
                  <a:lnTo>
                    <a:pt x="226" y="2122"/>
                  </a:lnTo>
                  <a:lnTo>
                    <a:pt x="228" y="2131"/>
                  </a:lnTo>
                  <a:lnTo>
                    <a:pt x="232" y="2145"/>
                  </a:lnTo>
                  <a:lnTo>
                    <a:pt x="234" y="2156"/>
                  </a:lnTo>
                  <a:lnTo>
                    <a:pt x="236" y="2165"/>
                  </a:lnTo>
                  <a:lnTo>
                    <a:pt x="204" y="2186"/>
                  </a:lnTo>
                  <a:close/>
                </a:path>
              </a:pathLst>
            </a:custGeom>
            <a:solidFill>
              <a:srgbClr val="CC7F4C"/>
            </a:solidFill>
            <a:ln w="9525">
              <a:noFill/>
              <a:miter lim="800000"/>
              <a:headEnd/>
              <a:tailEnd/>
            </a:ln>
          </p:spPr>
          <p:txBody>
            <a:bodyPr/>
            <a:lstStyle/>
            <a:p>
              <a:endParaRPr lang="en-AU">
                <a:latin typeface="Calibri" pitchFamily="34" charset="0"/>
              </a:endParaRPr>
            </a:p>
          </p:txBody>
        </p:sp>
        <p:sp>
          <p:nvSpPr>
            <p:cNvPr id="44094" name="Freeform 63"/>
            <p:cNvSpPr>
              <a:spLocks/>
            </p:cNvSpPr>
            <p:nvPr/>
          </p:nvSpPr>
          <p:spPr bwMode="auto">
            <a:xfrm>
              <a:off x="4216" y="1697"/>
              <a:ext cx="881" cy="798"/>
            </a:xfrm>
            <a:custGeom>
              <a:avLst/>
              <a:gdLst>
                <a:gd name="T0" fmla="*/ 1 w 1761"/>
                <a:gd name="T1" fmla="*/ 1 h 1597"/>
                <a:gd name="T2" fmla="*/ 2 w 1761"/>
                <a:gd name="T3" fmla="*/ 0 h 1597"/>
                <a:gd name="T4" fmla="*/ 3 w 1761"/>
                <a:gd name="T5" fmla="*/ 0 h 1597"/>
                <a:gd name="T6" fmla="*/ 7 w 1761"/>
                <a:gd name="T7" fmla="*/ 0 h 1597"/>
                <a:gd name="T8" fmla="*/ 8 w 1761"/>
                <a:gd name="T9" fmla="*/ 0 h 1597"/>
                <a:gd name="T10" fmla="*/ 9 w 1761"/>
                <a:gd name="T11" fmla="*/ 1 h 1597"/>
                <a:gd name="T12" fmla="*/ 10 w 1761"/>
                <a:gd name="T13" fmla="*/ 1 h 1597"/>
                <a:gd name="T14" fmla="*/ 10 w 1761"/>
                <a:gd name="T15" fmla="*/ 1 h 1597"/>
                <a:gd name="T16" fmla="*/ 11 w 1761"/>
                <a:gd name="T17" fmla="*/ 2 h 1597"/>
                <a:gd name="T18" fmla="*/ 11 w 1761"/>
                <a:gd name="T19" fmla="*/ 2 h 1597"/>
                <a:gd name="T20" fmla="*/ 11 w 1761"/>
                <a:gd name="T21" fmla="*/ 2 h 1597"/>
                <a:gd name="T22" fmla="*/ 12 w 1761"/>
                <a:gd name="T23" fmla="*/ 3 h 1597"/>
                <a:gd name="T24" fmla="*/ 12 w 1761"/>
                <a:gd name="T25" fmla="*/ 3 h 1597"/>
                <a:gd name="T26" fmla="*/ 13 w 1761"/>
                <a:gd name="T27" fmla="*/ 4 h 1597"/>
                <a:gd name="T28" fmla="*/ 13 w 1761"/>
                <a:gd name="T29" fmla="*/ 4 h 1597"/>
                <a:gd name="T30" fmla="*/ 13 w 1761"/>
                <a:gd name="T31" fmla="*/ 5 h 1597"/>
                <a:gd name="T32" fmla="*/ 13 w 1761"/>
                <a:gd name="T33" fmla="*/ 5 h 1597"/>
                <a:gd name="T34" fmla="*/ 13 w 1761"/>
                <a:gd name="T35" fmla="*/ 6 h 1597"/>
                <a:gd name="T36" fmla="*/ 14 w 1761"/>
                <a:gd name="T37" fmla="*/ 6 h 1597"/>
                <a:gd name="T38" fmla="*/ 14 w 1761"/>
                <a:gd name="T39" fmla="*/ 6 h 1597"/>
                <a:gd name="T40" fmla="*/ 14 w 1761"/>
                <a:gd name="T41" fmla="*/ 7 h 1597"/>
                <a:gd name="T42" fmla="*/ 14 w 1761"/>
                <a:gd name="T43" fmla="*/ 9 h 1597"/>
                <a:gd name="T44" fmla="*/ 14 w 1761"/>
                <a:gd name="T45" fmla="*/ 12 h 1597"/>
                <a:gd name="T46" fmla="*/ 14 w 1761"/>
                <a:gd name="T47" fmla="*/ 11 h 1597"/>
                <a:gd name="T48" fmla="*/ 14 w 1761"/>
                <a:gd name="T49" fmla="*/ 10 h 1597"/>
                <a:gd name="T50" fmla="*/ 14 w 1761"/>
                <a:gd name="T51" fmla="*/ 8 h 1597"/>
                <a:gd name="T52" fmla="*/ 14 w 1761"/>
                <a:gd name="T53" fmla="*/ 7 h 1597"/>
                <a:gd name="T54" fmla="*/ 14 w 1761"/>
                <a:gd name="T55" fmla="*/ 6 h 1597"/>
                <a:gd name="T56" fmla="*/ 14 w 1761"/>
                <a:gd name="T57" fmla="*/ 6 h 1597"/>
                <a:gd name="T58" fmla="*/ 14 w 1761"/>
                <a:gd name="T59" fmla="*/ 6 h 1597"/>
                <a:gd name="T60" fmla="*/ 14 w 1761"/>
                <a:gd name="T61" fmla="*/ 5 h 1597"/>
                <a:gd name="T62" fmla="*/ 14 w 1761"/>
                <a:gd name="T63" fmla="*/ 5 h 1597"/>
                <a:gd name="T64" fmla="*/ 13 w 1761"/>
                <a:gd name="T65" fmla="*/ 5 h 1597"/>
                <a:gd name="T66" fmla="*/ 13 w 1761"/>
                <a:gd name="T67" fmla="*/ 4 h 1597"/>
                <a:gd name="T68" fmla="*/ 13 w 1761"/>
                <a:gd name="T69" fmla="*/ 4 h 1597"/>
                <a:gd name="T70" fmla="*/ 13 w 1761"/>
                <a:gd name="T71" fmla="*/ 4 h 1597"/>
                <a:gd name="T72" fmla="*/ 13 w 1761"/>
                <a:gd name="T73" fmla="*/ 3 h 1597"/>
                <a:gd name="T74" fmla="*/ 12 w 1761"/>
                <a:gd name="T75" fmla="*/ 3 h 1597"/>
                <a:gd name="T76" fmla="*/ 12 w 1761"/>
                <a:gd name="T77" fmla="*/ 3 h 1597"/>
                <a:gd name="T78" fmla="*/ 12 w 1761"/>
                <a:gd name="T79" fmla="*/ 2 h 1597"/>
                <a:gd name="T80" fmla="*/ 12 w 1761"/>
                <a:gd name="T81" fmla="*/ 2 h 1597"/>
                <a:gd name="T82" fmla="*/ 11 w 1761"/>
                <a:gd name="T83" fmla="*/ 2 h 1597"/>
                <a:gd name="T84" fmla="*/ 11 w 1761"/>
                <a:gd name="T85" fmla="*/ 1 h 1597"/>
                <a:gd name="T86" fmla="*/ 10 w 1761"/>
                <a:gd name="T87" fmla="*/ 1 h 1597"/>
                <a:gd name="T88" fmla="*/ 10 w 1761"/>
                <a:gd name="T89" fmla="*/ 1 h 1597"/>
                <a:gd name="T90" fmla="*/ 9 w 1761"/>
                <a:gd name="T91" fmla="*/ 1 h 1597"/>
                <a:gd name="T92" fmla="*/ 9 w 1761"/>
                <a:gd name="T93" fmla="*/ 0 h 1597"/>
                <a:gd name="T94" fmla="*/ 8 w 1761"/>
                <a:gd name="T95" fmla="*/ 0 h 1597"/>
                <a:gd name="T96" fmla="*/ 7 w 1761"/>
                <a:gd name="T97" fmla="*/ 0 h 1597"/>
                <a:gd name="T98" fmla="*/ 3 w 1761"/>
                <a:gd name="T99" fmla="*/ 0 h 1597"/>
                <a:gd name="T100" fmla="*/ 2 w 1761"/>
                <a:gd name="T101" fmla="*/ 0 h 1597"/>
                <a:gd name="T102" fmla="*/ 1 w 1761"/>
                <a:gd name="T103" fmla="*/ 0 h 1597"/>
                <a:gd name="T104" fmla="*/ 1 w 1761"/>
                <a:gd name="T105" fmla="*/ 1 h 159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61"/>
                <a:gd name="T160" fmla="*/ 0 h 1597"/>
                <a:gd name="T161" fmla="*/ 1761 w 1761"/>
                <a:gd name="T162" fmla="*/ 1597 h 159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61" h="1597">
                  <a:moveTo>
                    <a:pt x="0" y="160"/>
                  </a:moveTo>
                  <a:lnTo>
                    <a:pt x="9" y="154"/>
                  </a:lnTo>
                  <a:lnTo>
                    <a:pt x="39" y="141"/>
                  </a:lnTo>
                  <a:lnTo>
                    <a:pt x="60" y="131"/>
                  </a:lnTo>
                  <a:lnTo>
                    <a:pt x="85" y="120"/>
                  </a:lnTo>
                  <a:lnTo>
                    <a:pt x="114" y="109"/>
                  </a:lnTo>
                  <a:lnTo>
                    <a:pt x="146" y="97"/>
                  </a:lnTo>
                  <a:lnTo>
                    <a:pt x="180" y="86"/>
                  </a:lnTo>
                  <a:lnTo>
                    <a:pt x="218" y="74"/>
                  </a:lnTo>
                  <a:lnTo>
                    <a:pt x="258" y="63"/>
                  </a:lnTo>
                  <a:lnTo>
                    <a:pt x="300" y="53"/>
                  </a:lnTo>
                  <a:lnTo>
                    <a:pt x="342" y="44"/>
                  </a:lnTo>
                  <a:lnTo>
                    <a:pt x="387" y="36"/>
                  </a:lnTo>
                  <a:lnTo>
                    <a:pt x="480" y="27"/>
                  </a:lnTo>
                  <a:lnTo>
                    <a:pt x="663" y="29"/>
                  </a:lnTo>
                  <a:lnTo>
                    <a:pt x="832" y="51"/>
                  </a:lnTo>
                  <a:lnTo>
                    <a:pt x="872" y="61"/>
                  </a:lnTo>
                  <a:lnTo>
                    <a:pt x="910" y="70"/>
                  </a:lnTo>
                  <a:lnTo>
                    <a:pt x="948" y="82"/>
                  </a:lnTo>
                  <a:lnTo>
                    <a:pt x="984" y="95"/>
                  </a:lnTo>
                  <a:lnTo>
                    <a:pt x="1020" y="109"/>
                  </a:lnTo>
                  <a:lnTo>
                    <a:pt x="1054" y="124"/>
                  </a:lnTo>
                  <a:lnTo>
                    <a:pt x="1087" y="139"/>
                  </a:lnTo>
                  <a:lnTo>
                    <a:pt x="1102" y="147"/>
                  </a:lnTo>
                  <a:lnTo>
                    <a:pt x="1117" y="156"/>
                  </a:lnTo>
                  <a:lnTo>
                    <a:pt x="1132" y="164"/>
                  </a:lnTo>
                  <a:lnTo>
                    <a:pt x="1148" y="173"/>
                  </a:lnTo>
                  <a:lnTo>
                    <a:pt x="1163" y="183"/>
                  </a:lnTo>
                  <a:lnTo>
                    <a:pt x="1178" y="192"/>
                  </a:lnTo>
                  <a:lnTo>
                    <a:pt x="1193" y="202"/>
                  </a:lnTo>
                  <a:lnTo>
                    <a:pt x="1208" y="213"/>
                  </a:lnTo>
                  <a:lnTo>
                    <a:pt x="1224" y="223"/>
                  </a:lnTo>
                  <a:lnTo>
                    <a:pt x="1239" y="234"/>
                  </a:lnTo>
                  <a:lnTo>
                    <a:pt x="1254" y="245"/>
                  </a:lnTo>
                  <a:lnTo>
                    <a:pt x="1269" y="257"/>
                  </a:lnTo>
                  <a:lnTo>
                    <a:pt x="1284" y="268"/>
                  </a:lnTo>
                  <a:lnTo>
                    <a:pt x="1300" y="280"/>
                  </a:lnTo>
                  <a:lnTo>
                    <a:pt x="1313" y="291"/>
                  </a:lnTo>
                  <a:lnTo>
                    <a:pt x="1328" y="304"/>
                  </a:lnTo>
                  <a:lnTo>
                    <a:pt x="1343" y="318"/>
                  </a:lnTo>
                  <a:lnTo>
                    <a:pt x="1357" y="329"/>
                  </a:lnTo>
                  <a:lnTo>
                    <a:pt x="1372" y="342"/>
                  </a:lnTo>
                  <a:lnTo>
                    <a:pt x="1385" y="356"/>
                  </a:lnTo>
                  <a:lnTo>
                    <a:pt x="1398" y="369"/>
                  </a:lnTo>
                  <a:lnTo>
                    <a:pt x="1412" y="382"/>
                  </a:lnTo>
                  <a:lnTo>
                    <a:pt x="1425" y="397"/>
                  </a:lnTo>
                  <a:lnTo>
                    <a:pt x="1438" y="411"/>
                  </a:lnTo>
                  <a:lnTo>
                    <a:pt x="1452" y="424"/>
                  </a:lnTo>
                  <a:lnTo>
                    <a:pt x="1463" y="439"/>
                  </a:lnTo>
                  <a:lnTo>
                    <a:pt x="1474" y="453"/>
                  </a:lnTo>
                  <a:lnTo>
                    <a:pt x="1488" y="468"/>
                  </a:lnTo>
                  <a:lnTo>
                    <a:pt x="1497" y="483"/>
                  </a:lnTo>
                  <a:lnTo>
                    <a:pt x="1509" y="496"/>
                  </a:lnTo>
                  <a:lnTo>
                    <a:pt x="1520" y="511"/>
                  </a:lnTo>
                  <a:lnTo>
                    <a:pt x="1530" y="527"/>
                  </a:lnTo>
                  <a:lnTo>
                    <a:pt x="1539" y="542"/>
                  </a:lnTo>
                  <a:lnTo>
                    <a:pt x="1549" y="557"/>
                  </a:lnTo>
                  <a:lnTo>
                    <a:pt x="1556" y="572"/>
                  </a:lnTo>
                  <a:lnTo>
                    <a:pt x="1566" y="588"/>
                  </a:lnTo>
                  <a:lnTo>
                    <a:pt x="1573" y="601"/>
                  </a:lnTo>
                  <a:lnTo>
                    <a:pt x="1581" y="616"/>
                  </a:lnTo>
                  <a:lnTo>
                    <a:pt x="1588" y="631"/>
                  </a:lnTo>
                  <a:lnTo>
                    <a:pt x="1596" y="645"/>
                  </a:lnTo>
                  <a:lnTo>
                    <a:pt x="1604" y="658"/>
                  </a:lnTo>
                  <a:lnTo>
                    <a:pt x="1611" y="673"/>
                  </a:lnTo>
                  <a:lnTo>
                    <a:pt x="1617" y="686"/>
                  </a:lnTo>
                  <a:lnTo>
                    <a:pt x="1625" y="700"/>
                  </a:lnTo>
                  <a:lnTo>
                    <a:pt x="1630" y="713"/>
                  </a:lnTo>
                  <a:lnTo>
                    <a:pt x="1636" y="728"/>
                  </a:lnTo>
                  <a:lnTo>
                    <a:pt x="1642" y="741"/>
                  </a:lnTo>
                  <a:lnTo>
                    <a:pt x="1647" y="755"/>
                  </a:lnTo>
                  <a:lnTo>
                    <a:pt x="1653" y="768"/>
                  </a:lnTo>
                  <a:lnTo>
                    <a:pt x="1657" y="781"/>
                  </a:lnTo>
                  <a:lnTo>
                    <a:pt x="1663" y="795"/>
                  </a:lnTo>
                  <a:lnTo>
                    <a:pt x="1666" y="808"/>
                  </a:lnTo>
                  <a:lnTo>
                    <a:pt x="1672" y="821"/>
                  </a:lnTo>
                  <a:lnTo>
                    <a:pt x="1676" y="835"/>
                  </a:lnTo>
                  <a:lnTo>
                    <a:pt x="1680" y="850"/>
                  </a:lnTo>
                  <a:lnTo>
                    <a:pt x="1683" y="863"/>
                  </a:lnTo>
                  <a:lnTo>
                    <a:pt x="1687" y="876"/>
                  </a:lnTo>
                  <a:lnTo>
                    <a:pt x="1689" y="892"/>
                  </a:lnTo>
                  <a:lnTo>
                    <a:pt x="1693" y="905"/>
                  </a:lnTo>
                  <a:lnTo>
                    <a:pt x="1695" y="920"/>
                  </a:lnTo>
                  <a:lnTo>
                    <a:pt x="1701" y="949"/>
                  </a:lnTo>
                  <a:lnTo>
                    <a:pt x="1704" y="977"/>
                  </a:lnTo>
                  <a:lnTo>
                    <a:pt x="1708" y="1010"/>
                  </a:lnTo>
                  <a:lnTo>
                    <a:pt x="1712" y="1082"/>
                  </a:lnTo>
                  <a:lnTo>
                    <a:pt x="1714" y="1171"/>
                  </a:lnTo>
                  <a:lnTo>
                    <a:pt x="1712" y="1365"/>
                  </a:lnTo>
                  <a:lnTo>
                    <a:pt x="1710" y="1454"/>
                  </a:lnTo>
                  <a:lnTo>
                    <a:pt x="1706" y="1528"/>
                  </a:lnTo>
                  <a:lnTo>
                    <a:pt x="1704" y="1597"/>
                  </a:lnTo>
                  <a:lnTo>
                    <a:pt x="1704" y="1593"/>
                  </a:lnTo>
                  <a:lnTo>
                    <a:pt x="1708" y="1580"/>
                  </a:lnTo>
                  <a:lnTo>
                    <a:pt x="1712" y="1561"/>
                  </a:lnTo>
                  <a:lnTo>
                    <a:pt x="1718" y="1532"/>
                  </a:lnTo>
                  <a:lnTo>
                    <a:pt x="1723" y="1500"/>
                  </a:lnTo>
                  <a:lnTo>
                    <a:pt x="1729" y="1464"/>
                  </a:lnTo>
                  <a:lnTo>
                    <a:pt x="1737" y="1422"/>
                  </a:lnTo>
                  <a:lnTo>
                    <a:pt x="1742" y="1378"/>
                  </a:lnTo>
                  <a:lnTo>
                    <a:pt x="1748" y="1331"/>
                  </a:lnTo>
                  <a:lnTo>
                    <a:pt x="1754" y="1281"/>
                  </a:lnTo>
                  <a:lnTo>
                    <a:pt x="1761" y="1184"/>
                  </a:lnTo>
                  <a:lnTo>
                    <a:pt x="1761" y="1091"/>
                  </a:lnTo>
                  <a:lnTo>
                    <a:pt x="1759" y="1048"/>
                  </a:lnTo>
                  <a:lnTo>
                    <a:pt x="1758" y="1029"/>
                  </a:lnTo>
                  <a:lnTo>
                    <a:pt x="1754" y="1010"/>
                  </a:lnTo>
                  <a:lnTo>
                    <a:pt x="1746" y="971"/>
                  </a:lnTo>
                  <a:lnTo>
                    <a:pt x="1740" y="935"/>
                  </a:lnTo>
                  <a:lnTo>
                    <a:pt x="1733" y="897"/>
                  </a:lnTo>
                  <a:lnTo>
                    <a:pt x="1727" y="878"/>
                  </a:lnTo>
                  <a:lnTo>
                    <a:pt x="1725" y="869"/>
                  </a:lnTo>
                  <a:lnTo>
                    <a:pt x="1723" y="859"/>
                  </a:lnTo>
                  <a:lnTo>
                    <a:pt x="1721" y="850"/>
                  </a:lnTo>
                  <a:lnTo>
                    <a:pt x="1720" y="842"/>
                  </a:lnTo>
                  <a:lnTo>
                    <a:pt x="1718" y="833"/>
                  </a:lnTo>
                  <a:lnTo>
                    <a:pt x="1714" y="823"/>
                  </a:lnTo>
                  <a:lnTo>
                    <a:pt x="1712" y="814"/>
                  </a:lnTo>
                  <a:lnTo>
                    <a:pt x="1710" y="804"/>
                  </a:lnTo>
                  <a:lnTo>
                    <a:pt x="1706" y="795"/>
                  </a:lnTo>
                  <a:lnTo>
                    <a:pt x="1704" y="785"/>
                  </a:lnTo>
                  <a:lnTo>
                    <a:pt x="1701" y="776"/>
                  </a:lnTo>
                  <a:lnTo>
                    <a:pt x="1699" y="766"/>
                  </a:lnTo>
                  <a:lnTo>
                    <a:pt x="1695" y="757"/>
                  </a:lnTo>
                  <a:lnTo>
                    <a:pt x="1691" y="747"/>
                  </a:lnTo>
                  <a:lnTo>
                    <a:pt x="1689" y="738"/>
                  </a:lnTo>
                  <a:lnTo>
                    <a:pt x="1685" y="728"/>
                  </a:lnTo>
                  <a:lnTo>
                    <a:pt x="1678" y="709"/>
                  </a:lnTo>
                  <a:lnTo>
                    <a:pt x="1674" y="698"/>
                  </a:lnTo>
                  <a:lnTo>
                    <a:pt x="1670" y="688"/>
                  </a:lnTo>
                  <a:lnTo>
                    <a:pt x="1664" y="679"/>
                  </a:lnTo>
                  <a:lnTo>
                    <a:pt x="1661" y="669"/>
                  </a:lnTo>
                  <a:lnTo>
                    <a:pt x="1657" y="660"/>
                  </a:lnTo>
                  <a:lnTo>
                    <a:pt x="1651" y="648"/>
                  </a:lnTo>
                  <a:lnTo>
                    <a:pt x="1647" y="639"/>
                  </a:lnTo>
                  <a:lnTo>
                    <a:pt x="1642" y="629"/>
                  </a:lnTo>
                  <a:lnTo>
                    <a:pt x="1636" y="620"/>
                  </a:lnTo>
                  <a:lnTo>
                    <a:pt x="1630" y="608"/>
                  </a:lnTo>
                  <a:lnTo>
                    <a:pt x="1625" y="599"/>
                  </a:lnTo>
                  <a:lnTo>
                    <a:pt x="1619" y="589"/>
                  </a:lnTo>
                  <a:lnTo>
                    <a:pt x="1613" y="578"/>
                  </a:lnTo>
                  <a:lnTo>
                    <a:pt x="1607" y="569"/>
                  </a:lnTo>
                  <a:lnTo>
                    <a:pt x="1600" y="557"/>
                  </a:lnTo>
                  <a:lnTo>
                    <a:pt x="1594" y="548"/>
                  </a:lnTo>
                  <a:lnTo>
                    <a:pt x="1587" y="536"/>
                  </a:lnTo>
                  <a:lnTo>
                    <a:pt x="1581" y="527"/>
                  </a:lnTo>
                  <a:lnTo>
                    <a:pt x="1573" y="515"/>
                  </a:lnTo>
                  <a:lnTo>
                    <a:pt x="1566" y="504"/>
                  </a:lnTo>
                  <a:lnTo>
                    <a:pt x="1558" y="494"/>
                  </a:lnTo>
                  <a:lnTo>
                    <a:pt x="1549" y="483"/>
                  </a:lnTo>
                  <a:lnTo>
                    <a:pt x="1541" y="472"/>
                  </a:lnTo>
                  <a:lnTo>
                    <a:pt x="1531" y="462"/>
                  </a:lnTo>
                  <a:lnTo>
                    <a:pt x="1524" y="451"/>
                  </a:lnTo>
                  <a:lnTo>
                    <a:pt x="1514" y="439"/>
                  </a:lnTo>
                  <a:lnTo>
                    <a:pt x="1505" y="428"/>
                  </a:lnTo>
                  <a:lnTo>
                    <a:pt x="1495" y="416"/>
                  </a:lnTo>
                  <a:lnTo>
                    <a:pt x="1486" y="405"/>
                  </a:lnTo>
                  <a:lnTo>
                    <a:pt x="1474" y="394"/>
                  </a:lnTo>
                  <a:lnTo>
                    <a:pt x="1465" y="382"/>
                  </a:lnTo>
                  <a:lnTo>
                    <a:pt x="1453" y="371"/>
                  </a:lnTo>
                  <a:lnTo>
                    <a:pt x="1442" y="359"/>
                  </a:lnTo>
                  <a:lnTo>
                    <a:pt x="1431" y="348"/>
                  </a:lnTo>
                  <a:lnTo>
                    <a:pt x="1421" y="337"/>
                  </a:lnTo>
                  <a:lnTo>
                    <a:pt x="1410" y="325"/>
                  </a:lnTo>
                  <a:lnTo>
                    <a:pt x="1398" y="316"/>
                  </a:lnTo>
                  <a:lnTo>
                    <a:pt x="1387" y="306"/>
                  </a:lnTo>
                  <a:lnTo>
                    <a:pt x="1376" y="295"/>
                  </a:lnTo>
                  <a:lnTo>
                    <a:pt x="1366" y="285"/>
                  </a:lnTo>
                  <a:lnTo>
                    <a:pt x="1355" y="276"/>
                  </a:lnTo>
                  <a:lnTo>
                    <a:pt x="1343" y="266"/>
                  </a:lnTo>
                  <a:lnTo>
                    <a:pt x="1332" y="257"/>
                  </a:lnTo>
                  <a:lnTo>
                    <a:pt x="1320" y="249"/>
                  </a:lnTo>
                  <a:lnTo>
                    <a:pt x="1309" y="240"/>
                  </a:lnTo>
                  <a:lnTo>
                    <a:pt x="1300" y="232"/>
                  </a:lnTo>
                  <a:lnTo>
                    <a:pt x="1288" y="223"/>
                  </a:lnTo>
                  <a:lnTo>
                    <a:pt x="1277" y="215"/>
                  </a:lnTo>
                  <a:lnTo>
                    <a:pt x="1265" y="207"/>
                  </a:lnTo>
                  <a:lnTo>
                    <a:pt x="1256" y="200"/>
                  </a:lnTo>
                  <a:lnTo>
                    <a:pt x="1244" y="192"/>
                  </a:lnTo>
                  <a:lnTo>
                    <a:pt x="1233" y="185"/>
                  </a:lnTo>
                  <a:lnTo>
                    <a:pt x="1212" y="171"/>
                  </a:lnTo>
                  <a:lnTo>
                    <a:pt x="1191" y="158"/>
                  </a:lnTo>
                  <a:lnTo>
                    <a:pt x="1168" y="147"/>
                  </a:lnTo>
                  <a:lnTo>
                    <a:pt x="1148" y="133"/>
                  </a:lnTo>
                  <a:lnTo>
                    <a:pt x="1128" y="124"/>
                  </a:lnTo>
                  <a:lnTo>
                    <a:pt x="1108" y="112"/>
                  </a:lnTo>
                  <a:lnTo>
                    <a:pt x="1087" y="103"/>
                  </a:lnTo>
                  <a:lnTo>
                    <a:pt x="1068" y="93"/>
                  </a:lnTo>
                  <a:lnTo>
                    <a:pt x="1049" y="86"/>
                  </a:lnTo>
                  <a:lnTo>
                    <a:pt x="1030" y="78"/>
                  </a:lnTo>
                  <a:lnTo>
                    <a:pt x="994" y="65"/>
                  </a:lnTo>
                  <a:lnTo>
                    <a:pt x="957" y="51"/>
                  </a:lnTo>
                  <a:lnTo>
                    <a:pt x="925" y="42"/>
                  </a:lnTo>
                  <a:lnTo>
                    <a:pt x="895" y="34"/>
                  </a:lnTo>
                  <a:lnTo>
                    <a:pt x="842" y="23"/>
                  </a:lnTo>
                  <a:lnTo>
                    <a:pt x="792" y="13"/>
                  </a:lnTo>
                  <a:lnTo>
                    <a:pt x="741" y="8"/>
                  </a:lnTo>
                  <a:lnTo>
                    <a:pt x="629" y="0"/>
                  </a:lnTo>
                  <a:lnTo>
                    <a:pt x="505" y="0"/>
                  </a:lnTo>
                  <a:lnTo>
                    <a:pt x="364" y="10"/>
                  </a:lnTo>
                  <a:lnTo>
                    <a:pt x="292" y="23"/>
                  </a:lnTo>
                  <a:lnTo>
                    <a:pt x="258" y="32"/>
                  </a:lnTo>
                  <a:lnTo>
                    <a:pt x="224" y="42"/>
                  </a:lnTo>
                  <a:lnTo>
                    <a:pt x="193" y="53"/>
                  </a:lnTo>
                  <a:lnTo>
                    <a:pt x="163" y="67"/>
                  </a:lnTo>
                  <a:lnTo>
                    <a:pt x="135" y="80"/>
                  </a:lnTo>
                  <a:lnTo>
                    <a:pt x="108" y="93"/>
                  </a:lnTo>
                  <a:lnTo>
                    <a:pt x="83" y="105"/>
                  </a:lnTo>
                  <a:lnTo>
                    <a:pt x="62" y="118"/>
                  </a:lnTo>
                  <a:lnTo>
                    <a:pt x="45" y="129"/>
                  </a:lnTo>
                  <a:lnTo>
                    <a:pt x="28" y="139"/>
                  </a:lnTo>
                  <a:lnTo>
                    <a:pt x="7" y="154"/>
                  </a:lnTo>
                  <a:lnTo>
                    <a:pt x="0" y="160"/>
                  </a:lnTo>
                  <a:close/>
                </a:path>
              </a:pathLst>
            </a:custGeom>
            <a:solidFill>
              <a:srgbClr val="E5B27F"/>
            </a:solidFill>
            <a:ln w="9525">
              <a:noFill/>
              <a:miter lim="800000"/>
              <a:headEnd/>
              <a:tailEnd/>
            </a:ln>
          </p:spPr>
          <p:txBody>
            <a:bodyPr/>
            <a:lstStyle/>
            <a:p>
              <a:endParaRPr lang="en-AU">
                <a:latin typeface="Calibri" pitchFamily="34" charset="0"/>
              </a:endParaRPr>
            </a:p>
          </p:txBody>
        </p:sp>
        <p:sp>
          <p:nvSpPr>
            <p:cNvPr id="44095" name="Freeform 64"/>
            <p:cNvSpPr>
              <a:spLocks/>
            </p:cNvSpPr>
            <p:nvPr/>
          </p:nvSpPr>
          <p:spPr bwMode="auto">
            <a:xfrm>
              <a:off x="4058" y="2836"/>
              <a:ext cx="162" cy="87"/>
            </a:xfrm>
            <a:custGeom>
              <a:avLst/>
              <a:gdLst>
                <a:gd name="T0" fmla="*/ 0 w 325"/>
                <a:gd name="T1" fmla="*/ 1 h 175"/>
                <a:gd name="T2" fmla="*/ 1 w 325"/>
                <a:gd name="T3" fmla="*/ 0 h 175"/>
                <a:gd name="T4" fmla="*/ 2 w 325"/>
                <a:gd name="T5" fmla="*/ 0 h 175"/>
                <a:gd name="T6" fmla="*/ 2 w 325"/>
                <a:gd name="T7" fmla="*/ 0 h 175"/>
                <a:gd name="T8" fmla="*/ 1 w 325"/>
                <a:gd name="T9" fmla="*/ 0 h 175"/>
                <a:gd name="T10" fmla="*/ 0 w 325"/>
                <a:gd name="T11" fmla="*/ 1 h 175"/>
                <a:gd name="T12" fmla="*/ 0 w 325"/>
                <a:gd name="T13" fmla="*/ 1 h 175"/>
                <a:gd name="T14" fmla="*/ 0 60000 65536"/>
                <a:gd name="T15" fmla="*/ 0 60000 65536"/>
                <a:gd name="T16" fmla="*/ 0 60000 65536"/>
                <a:gd name="T17" fmla="*/ 0 60000 65536"/>
                <a:gd name="T18" fmla="*/ 0 60000 65536"/>
                <a:gd name="T19" fmla="*/ 0 60000 65536"/>
                <a:gd name="T20" fmla="*/ 0 60000 65536"/>
                <a:gd name="T21" fmla="*/ 0 w 325"/>
                <a:gd name="T22" fmla="*/ 0 h 175"/>
                <a:gd name="T23" fmla="*/ 325 w 325"/>
                <a:gd name="T24" fmla="*/ 175 h 1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5" h="175">
                  <a:moveTo>
                    <a:pt x="0" y="175"/>
                  </a:moveTo>
                  <a:lnTo>
                    <a:pt x="156" y="0"/>
                  </a:lnTo>
                  <a:lnTo>
                    <a:pt x="325" y="59"/>
                  </a:lnTo>
                  <a:lnTo>
                    <a:pt x="323" y="82"/>
                  </a:lnTo>
                  <a:lnTo>
                    <a:pt x="158" y="38"/>
                  </a:lnTo>
                  <a:lnTo>
                    <a:pt x="0" y="175"/>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096" name="Freeform 65"/>
            <p:cNvSpPr>
              <a:spLocks/>
            </p:cNvSpPr>
            <p:nvPr/>
          </p:nvSpPr>
          <p:spPr bwMode="auto">
            <a:xfrm>
              <a:off x="3979" y="2758"/>
              <a:ext cx="246" cy="85"/>
            </a:xfrm>
            <a:custGeom>
              <a:avLst/>
              <a:gdLst>
                <a:gd name="T0" fmla="*/ 0 w 493"/>
                <a:gd name="T1" fmla="*/ 0 h 172"/>
                <a:gd name="T2" fmla="*/ 2 w 493"/>
                <a:gd name="T3" fmla="*/ 0 h 172"/>
                <a:gd name="T4" fmla="*/ 3 w 493"/>
                <a:gd name="T5" fmla="*/ 0 h 172"/>
                <a:gd name="T6" fmla="*/ 3 w 493"/>
                <a:gd name="T7" fmla="*/ 1 h 172"/>
                <a:gd name="T8" fmla="*/ 2 w 493"/>
                <a:gd name="T9" fmla="*/ 0 h 172"/>
                <a:gd name="T10" fmla="*/ 0 w 493"/>
                <a:gd name="T11" fmla="*/ 0 h 172"/>
                <a:gd name="T12" fmla="*/ 0 w 493"/>
                <a:gd name="T13" fmla="*/ 0 h 172"/>
                <a:gd name="T14" fmla="*/ 0 w 493"/>
                <a:gd name="T15" fmla="*/ 0 h 172"/>
                <a:gd name="T16" fmla="*/ 0 60000 65536"/>
                <a:gd name="T17" fmla="*/ 0 60000 65536"/>
                <a:gd name="T18" fmla="*/ 0 60000 65536"/>
                <a:gd name="T19" fmla="*/ 0 60000 65536"/>
                <a:gd name="T20" fmla="*/ 0 60000 65536"/>
                <a:gd name="T21" fmla="*/ 0 60000 65536"/>
                <a:gd name="T22" fmla="*/ 0 60000 65536"/>
                <a:gd name="T23" fmla="*/ 0 60000 65536"/>
                <a:gd name="T24" fmla="*/ 0 w 493"/>
                <a:gd name="T25" fmla="*/ 0 h 172"/>
                <a:gd name="T26" fmla="*/ 493 w 493"/>
                <a:gd name="T27" fmla="*/ 172 h 1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3" h="172">
                  <a:moveTo>
                    <a:pt x="0" y="115"/>
                  </a:moveTo>
                  <a:lnTo>
                    <a:pt x="291" y="0"/>
                  </a:lnTo>
                  <a:lnTo>
                    <a:pt x="458" y="88"/>
                  </a:lnTo>
                  <a:lnTo>
                    <a:pt x="493" y="172"/>
                  </a:lnTo>
                  <a:lnTo>
                    <a:pt x="287" y="29"/>
                  </a:lnTo>
                  <a:lnTo>
                    <a:pt x="10" y="126"/>
                  </a:lnTo>
                  <a:lnTo>
                    <a:pt x="0" y="115"/>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097" name="Freeform 66"/>
            <p:cNvSpPr>
              <a:spLocks/>
            </p:cNvSpPr>
            <p:nvPr/>
          </p:nvSpPr>
          <p:spPr bwMode="auto">
            <a:xfrm>
              <a:off x="4193" y="2948"/>
              <a:ext cx="79" cy="69"/>
            </a:xfrm>
            <a:custGeom>
              <a:avLst/>
              <a:gdLst>
                <a:gd name="T0" fmla="*/ 0 w 158"/>
                <a:gd name="T1" fmla="*/ 1 h 138"/>
                <a:gd name="T2" fmla="*/ 1 w 158"/>
                <a:gd name="T3" fmla="*/ 1 h 138"/>
                <a:gd name="T4" fmla="*/ 1 w 158"/>
                <a:gd name="T5" fmla="*/ 1 h 138"/>
                <a:gd name="T6" fmla="*/ 1 w 158"/>
                <a:gd name="T7" fmla="*/ 1 h 138"/>
                <a:gd name="T8" fmla="*/ 1 w 158"/>
                <a:gd name="T9" fmla="*/ 0 h 138"/>
                <a:gd name="T10" fmla="*/ 0 w 158"/>
                <a:gd name="T11" fmla="*/ 1 h 138"/>
                <a:gd name="T12" fmla="*/ 0 w 158"/>
                <a:gd name="T13" fmla="*/ 1 h 138"/>
                <a:gd name="T14" fmla="*/ 0 60000 65536"/>
                <a:gd name="T15" fmla="*/ 0 60000 65536"/>
                <a:gd name="T16" fmla="*/ 0 60000 65536"/>
                <a:gd name="T17" fmla="*/ 0 60000 65536"/>
                <a:gd name="T18" fmla="*/ 0 60000 65536"/>
                <a:gd name="T19" fmla="*/ 0 60000 65536"/>
                <a:gd name="T20" fmla="*/ 0 60000 65536"/>
                <a:gd name="T21" fmla="*/ 0 w 158"/>
                <a:gd name="T22" fmla="*/ 0 h 138"/>
                <a:gd name="T23" fmla="*/ 158 w 158"/>
                <a:gd name="T24" fmla="*/ 138 h 1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 h="138">
                  <a:moveTo>
                    <a:pt x="0" y="15"/>
                  </a:moveTo>
                  <a:lnTo>
                    <a:pt x="82" y="59"/>
                  </a:lnTo>
                  <a:lnTo>
                    <a:pt x="158" y="138"/>
                  </a:lnTo>
                  <a:lnTo>
                    <a:pt x="97" y="43"/>
                  </a:lnTo>
                  <a:lnTo>
                    <a:pt x="6" y="0"/>
                  </a:lnTo>
                  <a:lnTo>
                    <a:pt x="0" y="15"/>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098" name="Freeform 67"/>
            <p:cNvSpPr>
              <a:spLocks/>
            </p:cNvSpPr>
            <p:nvPr/>
          </p:nvSpPr>
          <p:spPr bwMode="auto">
            <a:xfrm>
              <a:off x="4834" y="2797"/>
              <a:ext cx="221" cy="176"/>
            </a:xfrm>
            <a:custGeom>
              <a:avLst/>
              <a:gdLst>
                <a:gd name="T0" fmla="*/ 0 w 443"/>
                <a:gd name="T1" fmla="*/ 3 h 352"/>
                <a:gd name="T2" fmla="*/ 0 w 443"/>
                <a:gd name="T3" fmla="*/ 3 h 352"/>
                <a:gd name="T4" fmla="*/ 0 w 443"/>
                <a:gd name="T5" fmla="*/ 1 h 352"/>
                <a:gd name="T6" fmla="*/ 3 w 443"/>
                <a:gd name="T7" fmla="*/ 0 h 352"/>
                <a:gd name="T8" fmla="*/ 3 w 443"/>
                <a:gd name="T9" fmla="*/ 1 h 352"/>
                <a:gd name="T10" fmla="*/ 0 w 443"/>
                <a:gd name="T11" fmla="*/ 1 h 352"/>
                <a:gd name="T12" fmla="*/ 0 w 443"/>
                <a:gd name="T13" fmla="*/ 3 h 352"/>
                <a:gd name="T14" fmla="*/ 0 w 443"/>
                <a:gd name="T15" fmla="*/ 3 h 352"/>
                <a:gd name="T16" fmla="*/ 0 60000 65536"/>
                <a:gd name="T17" fmla="*/ 0 60000 65536"/>
                <a:gd name="T18" fmla="*/ 0 60000 65536"/>
                <a:gd name="T19" fmla="*/ 0 60000 65536"/>
                <a:gd name="T20" fmla="*/ 0 60000 65536"/>
                <a:gd name="T21" fmla="*/ 0 60000 65536"/>
                <a:gd name="T22" fmla="*/ 0 60000 65536"/>
                <a:gd name="T23" fmla="*/ 0 60000 65536"/>
                <a:gd name="T24" fmla="*/ 0 w 443"/>
                <a:gd name="T25" fmla="*/ 0 h 352"/>
                <a:gd name="T26" fmla="*/ 443 w 443"/>
                <a:gd name="T27" fmla="*/ 352 h 3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3" h="352">
                  <a:moveTo>
                    <a:pt x="8" y="352"/>
                  </a:moveTo>
                  <a:lnTo>
                    <a:pt x="0" y="316"/>
                  </a:lnTo>
                  <a:lnTo>
                    <a:pt x="97" y="185"/>
                  </a:lnTo>
                  <a:lnTo>
                    <a:pt x="422" y="0"/>
                  </a:lnTo>
                  <a:lnTo>
                    <a:pt x="443" y="4"/>
                  </a:lnTo>
                  <a:lnTo>
                    <a:pt x="112" y="206"/>
                  </a:lnTo>
                  <a:lnTo>
                    <a:pt x="8" y="352"/>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099" name="Freeform 68"/>
            <p:cNvSpPr>
              <a:spLocks/>
            </p:cNvSpPr>
            <p:nvPr/>
          </p:nvSpPr>
          <p:spPr bwMode="auto">
            <a:xfrm>
              <a:off x="4881" y="2898"/>
              <a:ext cx="144" cy="33"/>
            </a:xfrm>
            <a:custGeom>
              <a:avLst/>
              <a:gdLst>
                <a:gd name="T0" fmla="*/ 0 w 289"/>
                <a:gd name="T1" fmla="*/ 1 h 64"/>
                <a:gd name="T2" fmla="*/ 2 w 289"/>
                <a:gd name="T3" fmla="*/ 0 h 64"/>
                <a:gd name="T4" fmla="*/ 2 w 289"/>
                <a:gd name="T5" fmla="*/ 1 h 64"/>
                <a:gd name="T6" fmla="*/ 0 w 289"/>
                <a:gd name="T7" fmla="*/ 1 h 64"/>
                <a:gd name="T8" fmla="*/ 0 w 289"/>
                <a:gd name="T9" fmla="*/ 1 h 64"/>
                <a:gd name="T10" fmla="*/ 0 w 289"/>
                <a:gd name="T11" fmla="*/ 1 h 64"/>
                <a:gd name="T12" fmla="*/ 0 60000 65536"/>
                <a:gd name="T13" fmla="*/ 0 60000 65536"/>
                <a:gd name="T14" fmla="*/ 0 60000 65536"/>
                <a:gd name="T15" fmla="*/ 0 60000 65536"/>
                <a:gd name="T16" fmla="*/ 0 60000 65536"/>
                <a:gd name="T17" fmla="*/ 0 60000 65536"/>
                <a:gd name="T18" fmla="*/ 0 w 289"/>
                <a:gd name="T19" fmla="*/ 0 h 64"/>
                <a:gd name="T20" fmla="*/ 289 w 289"/>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289" h="64">
                  <a:moveTo>
                    <a:pt x="17" y="26"/>
                  </a:moveTo>
                  <a:lnTo>
                    <a:pt x="289" y="0"/>
                  </a:lnTo>
                  <a:lnTo>
                    <a:pt x="285" y="11"/>
                  </a:lnTo>
                  <a:lnTo>
                    <a:pt x="0" y="64"/>
                  </a:lnTo>
                  <a:lnTo>
                    <a:pt x="17" y="26"/>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100" name="Freeform 69"/>
            <p:cNvSpPr>
              <a:spLocks/>
            </p:cNvSpPr>
            <p:nvPr/>
          </p:nvSpPr>
          <p:spPr bwMode="auto">
            <a:xfrm>
              <a:off x="4794" y="2905"/>
              <a:ext cx="59" cy="34"/>
            </a:xfrm>
            <a:custGeom>
              <a:avLst/>
              <a:gdLst>
                <a:gd name="T0" fmla="*/ 1 w 118"/>
                <a:gd name="T1" fmla="*/ 0 h 69"/>
                <a:gd name="T2" fmla="*/ 1 w 118"/>
                <a:gd name="T3" fmla="*/ 0 h 69"/>
                <a:gd name="T4" fmla="*/ 0 w 118"/>
                <a:gd name="T5" fmla="*/ 0 h 69"/>
                <a:gd name="T6" fmla="*/ 1 w 118"/>
                <a:gd name="T7" fmla="*/ 0 h 69"/>
                <a:gd name="T8" fmla="*/ 1 w 118"/>
                <a:gd name="T9" fmla="*/ 0 h 69"/>
                <a:gd name="T10" fmla="*/ 1 w 118"/>
                <a:gd name="T11" fmla="*/ 0 h 69"/>
                <a:gd name="T12" fmla="*/ 0 60000 65536"/>
                <a:gd name="T13" fmla="*/ 0 60000 65536"/>
                <a:gd name="T14" fmla="*/ 0 60000 65536"/>
                <a:gd name="T15" fmla="*/ 0 60000 65536"/>
                <a:gd name="T16" fmla="*/ 0 60000 65536"/>
                <a:gd name="T17" fmla="*/ 0 60000 65536"/>
                <a:gd name="T18" fmla="*/ 0 w 118"/>
                <a:gd name="T19" fmla="*/ 0 h 69"/>
                <a:gd name="T20" fmla="*/ 118 w 118"/>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118" h="69">
                  <a:moveTo>
                    <a:pt x="118" y="0"/>
                  </a:moveTo>
                  <a:lnTo>
                    <a:pt x="97" y="32"/>
                  </a:lnTo>
                  <a:lnTo>
                    <a:pt x="0" y="69"/>
                  </a:lnTo>
                  <a:lnTo>
                    <a:pt x="70" y="12"/>
                  </a:lnTo>
                  <a:lnTo>
                    <a:pt x="118" y="0"/>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101" name="Freeform 70"/>
            <p:cNvSpPr>
              <a:spLocks/>
            </p:cNvSpPr>
            <p:nvPr/>
          </p:nvSpPr>
          <p:spPr bwMode="auto">
            <a:xfrm>
              <a:off x="4788" y="2796"/>
              <a:ext cx="134" cy="114"/>
            </a:xfrm>
            <a:custGeom>
              <a:avLst/>
              <a:gdLst>
                <a:gd name="T0" fmla="*/ 0 w 268"/>
                <a:gd name="T1" fmla="*/ 2 h 228"/>
                <a:gd name="T2" fmla="*/ 1 w 268"/>
                <a:gd name="T3" fmla="*/ 1 h 228"/>
                <a:gd name="T4" fmla="*/ 1 w 268"/>
                <a:gd name="T5" fmla="*/ 0 h 228"/>
                <a:gd name="T6" fmla="*/ 1 w 268"/>
                <a:gd name="T7" fmla="*/ 1 h 228"/>
                <a:gd name="T8" fmla="*/ 1 w 268"/>
                <a:gd name="T9" fmla="*/ 1 h 228"/>
                <a:gd name="T10" fmla="*/ 1 w 268"/>
                <a:gd name="T11" fmla="*/ 2 h 228"/>
                <a:gd name="T12" fmla="*/ 1 w 268"/>
                <a:gd name="T13" fmla="*/ 1 h 228"/>
                <a:gd name="T14" fmla="*/ 2 w 268"/>
                <a:gd name="T15" fmla="*/ 1 h 228"/>
                <a:gd name="T16" fmla="*/ 2 w 268"/>
                <a:gd name="T17" fmla="*/ 1 h 228"/>
                <a:gd name="T18" fmla="*/ 1 w 268"/>
                <a:gd name="T19" fmla="*/ 2 h 228"/>
                <a:gd name="T20" fmla="*/ 1 w 268"/>
                <a:gd name="T21" fmla="*/ 2 h 228"/>
                <a:gd name="T22" fmla="*/ 1 w 268"/>
                <a:gd name="T23" fmla="*/ 2 h 228"/>
                <a:gd name="T24" fmla="*/ 0 w 268"/>
                <a:gd name="T25" fmla="*/ 2 h 228"/>
                <a:gd name="T26" fmla="*/ 0 w 268"/>
                <a:gd name="T27" fmla="*/ 2 h 2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28"/>
                <a:gd name="T44" fmla="*/ 268 w 268"/>
                <a:gd name="T45" fmla="*/ 228 h 2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28">
                  <a:moveTo>
                    <a:pt x="0" y="205"/>
                  </a:moveTo>
                  <a:lnTo>
                    <a:pt x="100" y="74"/>
                  </a:lnTo>
                  <a:lnTo>
                    <a:pt x="226" y="0"/>
                  </a:lnTo>
                  <a:lnTo>
                    <a:pt x="235" y="19"/>
                  </a:lnTo>
                  <a:lnTo>
                    <a:pt x="118" y="96"/>
                  </a:lnTo>
                  <a:lnTo>
                    <a:pt x="55" y="186"/>
                  </a:lnTo>
                  <a:lnTo>
                    <a:pt x="167" y="106"/>
                  </a:lnTo>
                  <a:lnTo>
                    <a:pt x="258" y="72"/>
                  </a:lnTo>
                  <a:lnTo>
                    <a:pt x="268" y="89"/>
                  </a:lnTo>
                  <a:lnTo>
                    <a:pt x="148" y="150"/>
                  </a:lnTo>
                  <a:lnTo>
                    <a:pt x="87" y="207"/>
                  </a:lnTo>
                  <a:lnTo>
                    <a:pt x="51" y="228"/>
                  </a:lnTo>
                  <a:lnTo>
                    <a:pt x="0" y="205"/>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102" name="Freeform 71"/>
            <p:cNvSpPr>
              <a:spLocks/>
            </p:cNvSpPr>
            <p:nvPr/>
          </p:nvSpPr>
          <p:spPr bwMode="auto">
            <a:xfrm>
              <a:off x="4247" y="2776"/>
              <a:ext cx="171" cy="214"/>
            </a:xfrm>
            <a:custGeom>
              <a:avLst/>
              <a:gdLst>
                <a:gd name="T0" fmla="*/ 1 w 342"/>
                <a:gd name="T1" fmla="*/ 3 h 427"/>
                <a:gd name="T2" fmla="*/ 1 w 342"/>
                <a:gd name="T3" fmla="*/ 3 h 427"/>
                <a:gd name="T4" fmla="*/ 1 w 342"/>
                <a:gd name="T5" fmla="*/ 3 h 427"/>
                <a:gd name="T6" fmla="*/ 1 w 342"/>
                <a:gd name="T7" fmla="*/ 3 h 427"/>
                <a:gd name="T8" fmla="*/ 0 w 342"/>
                <a:gd name="T9" fmla="*/ 2 h 427"/>
                <a:gd name="T10" fmla="*/ 1 w 342"/>
                <a:gd name="T11" fmla="*/ 2 h 427"/>
                <a:gd name="T12" fmla="*/ 1 w 342"/>
                <a:gd name="T13" fmla="*/ 1 h 427"/>
                <a:gd name="T14" fmla="*/ 1 w 342"/>
                <a:gd name="T15" fmla="*/ 1 h 427"/>
                <a:gd name="T16" fmla="*/ 1 w 342"/>
                <a:gd name="T17" fmla="*/ 1 h 427"/>
                <a:gd name="T18" fmla="*/ 1 w 342"/>
                <a:gd name="T19" fmla="*/ 1 h 427"/>
                <a:gd name="T20" fmla="*/ 1 w 342"/>
                <a:gd name="T21" fmla="*/ 1 h 427"/>
                <a:gd name="T22" fmla="*/ 1 w 342"/>
                <a:gd name="T23" fmla="*/ 1 h 427"/>
                <a:gd name="T24" fmla="*/ 1 w 342"/>
                <a:gd name="T25" fmla="*/ 1 h 427"/>
                <a:gd name="T26" fmla="*/ 1 w 342"/>
                <a:gd name="T27" fmla="*/ 0 h 427"/>
                <a:gd name="T28" fmla="*/ 1 w 342"/>
                <a:gd name="T29" fmla="*/ 1 h 427"/>
                <a:gd name="T30" fmla="*/ 2 w 342"/>
                <a:gd name="T31" fmla="*/ 1 h 427"/>
                <a:gd name="T32" fmla="*/ 3 w 342"/>
                <a:gd name="T33" fmla="*/ 1 h 427"/>
                <a:gd name="T34" fmla="*/ 3 w 342"/>
                <a:gd name="T35" fmla="*/ 1 h 427"/>
                <a:gd name="T36" fmla="*/ 3 w 342"/>
                <a:gd name="T37" fmla="*/ 1 h 427"/>
                <a:gd name="T38" fmla="*/ 3 w 342"/>
                <a:gd name="T39" fmla="*/ 2 h 427"/>
                <a:gd name="T40" fmla="*/ 3 w 342"/>
                <a:gd name="T41" fmla="*/ 2 h 427"/>
                <a:gd name="T42" fmla="*/ 3 w 342"/>
                <a:gd name="T43" fmla="*/ 2 h 427"/>
                <a:gd name="T44" fmla="*/ 3 w 342"/>
                <a:gd name="T45" fmla="*/ 2 h 427"/>
                <a:gd name="T46" fmla="*/ 3 w 342"/>
                <a:gd name="T47" fmla="*/ 2 h 427"/>
                <a:gd name="T48" fmla="*/ 3 w 342"/>
                <a:gd name="T49" fmla="*/ 3 h 427"/>
                <a:gd name="T50" fmla="*/ 3 w 342"/>
                <a:gd name="T51" fmla="*/ 3 h 427"/>
                <a:gd name="T52" fmla="*/ 3 w 342"/>
                <a:gd name="T53" fmla="*/ 3 h 427"/>
                <a:gd name="T54" fmla="*/ 3 w 342"/>
                <a:gd name="T55" fmla="*/ 3 h 427"/>
                <a:gd name="T56" fmla="*/ 3 w 342"/>
                <a:gd name="T57" fmla="*/ 3 h 427"/>
                <a:gd name="T58" fmla="*/ 3 w 342"/>
                <a:gd name="T59" fmla="*/ 4 h 427"/>
                <a:gd name="T60" fmla="*/ 2 w 342"/>
                <a:gd name="T61" fmla="*/ 4 h 427"/>
                <a:gd name="T62" fmla="*/ 1 w 342"/>
                <a:gd name="T63" fmla="*/ 4 h 427"/>
                <a:gd name="T64" fmla="*/ 1 w 342"/>
                <a:gd name="T65" fmla="*/ 4 h 427"/>
                <a:gd name="T66" fmla="*/ 1 w 342"/>
                <a:gd name="T67" fmla="*/ 4 h 427"/>
                <a:gd name="T68" fmla="*/ 1 w 342"/>
                <a:gd name="T69" fmla="*/ 3 h 4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2"/>
                <a:gd name="T106" fmla="*/ 0 h 427"/>
                <a:gd name="T107" fmla="*/ 342 w 342"/>
                <a:gd name="T108" fmla="*/ 427 h 42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2" h="427">
                  <a:moveTo>
                    <a:pt x="50" y="382"/>
                  </a:moveTo>
                  <a:lnTo>
                    <a:pt x="38" y="370"/>
                  </a:lnTo>
                  <a:lnTo>
                    <a:pt x="35" y="361"/>
                  </a:lnTo>
                  <a:lnTo>
                    <a:pt x="29" y="351"/>
                  </a:lnTo>
                  <a:lnTo>
                    <a:pt x="23" y="340"/>
                  </a:lnTo>
                  <a:lnTo>
                    <a:pt x="17" y="327"/>
                  </a:lnTo>
                  <a:lnTo>
                    <a:pt x="14" y="311"/>
                  </a:lnTo>
                  <a:lnTo>
                    <a:pt x="10" y="296"/>
                  </a:lnTo>
                  <a:lnTo>
                    <a:pt x="2" y="260"/>
                  </a:lnTo>
                  <a:lnTo>
                    <a:pt x="0" y="218"/>
                  </a:lnTo>
                  <a:lnTo>
                    <a:pt x="4" y="173"/>
                  </a:lnTo>
                  <a:lnTo>
                    <a:pt x="8" y="148"/>
                  </a:lnTo>
                  <a:lnTo>
                    <a:pt x="10" y="136"/>
                  </a:lnTo>
                  <a:lnTo>
                    <a:pt x="14" y="123"/>
                  </a:lnTo>
                  <a:lnTo>
                    <a:pt x="16" y="110"/>
                  </a:lnTo>
                  <a:lnTo>
                    <a:pt x="21" y="98"/>
                  </a:lnTo>
                  <a:lnTo>
                    <a:pt x="25" y="87"/>
                  </a:lnTo>
                  <a:lnTo>
                    <a:pt x="29" y="76"/>
                  </a:lnTo>
                  <a:lnTo>
                    <a:pt x="35" y="66"/>
                  </a:lnTo>
                  <a:lnTo>
                    <a:pt x="40" y="57"/>
                  </a:lnTo>
                  <a:lnTo>
                    <a:pt x="46" y="49"/>
                  </a:lnTo>
                  <a:lnTo>
                    <a:pt x="52" y="41"/>
                  </a:lnTo>
                  <a:lnTo>
                    <a:pt x="59" y="34"/>
                  </a:lnTo>
                  <a:lnTo>
                    <a:pt x="65" y="28"/>
                  </a:lnTo>
                  <a:lnTo>
                    <a:pt x="80" y="17"/>
                  </a:lnTo>
                  <a:lnTo>
                    <a:pt x="95" y="9"/>
                  </a:lnTo>
                  <a:lnTo>
                    <a:pt x="111" y="3"/>
                  </a:lnTo>
                  <a:lnTo>
                    <a:pt x="143" y="0"/>
                  </a:lnTo>
                  <a:lnTo>
                    <a:pt x="177" y="3"/>
                  </a:lnTo>
                  <a:lnTo>
                    <a:pt x="209" y="15"/>
                  </a:lnTo>
                  <a:lnTo>
                    <a:pt x="242" y="32"/>
                  </a:lnTo>
                  <a:lnTo>
                    <a:pt x="255" y="43"/>
                  </a:lnTo>
                  <a:lnTo>
                    <a:pt x="268" y="57"/>
                  </a:lnTo>
                  <a:lnTo>
                    <a:pt x="280" y="72"/>
                  </a:lnTo>
                  <a:lnTo>
                    <a:pt x="285" y="79"/>
                  </a:lnTo>
                  <a:lnTo>
                    <a:pt x="291" y="89"/>
                  </a:lnTo>
                  <a:lnTo>
                    <a:pt x="295" y="97"/>
                  </a:lnTo>
                  <a:lnTo>
                    <a:pt x="299" y="106"/>
                  </a:lnTo>
                  <a:lnTo>
                    <a:pt x="308" y="125"/>
                  </a:lnTo>
                  <a:lnTo>
                    <a:pt x="312" y="135"/>
                  </a:lnTo>
                  <a:lnTo>
                    <a:pt x="316" y="142"/>
                  </a:lnTo>
                  <a:lnTo>
                    <a:pt x="318" y="152"/>
                  </a:lnTo>
                  <a:lnTo>
                    <a:pt x="322" y="161"/>
                  </a:lnTo>
                  <a:lnTo>
                    <a:pt x="323" y="171"/>
                  </a:lnTo>
                  <a:lnTo>
                    <a:pt x="327" y="178"/>
                  </a:lnTo>
                  <a:lnTo>
                    <a:pt x="331" y="195"/>
                  </a:lnTo>
                  <a:lnTo>
                    <a:pt x="335" y="211"/>
                  </a:lnTo>
                  <a:lnTo>
                    <a:pt x="337" y="224"/>
                  </a:lnTo>
                  <a:lnTo>
                    <a:pt x="342" y="251"/>
                  </a:lnTo>
                  <a:lnTo>
                    <a:pt x="342" y="292"/>
                  </a:lnTo>
                  <a:lnTo>
                    <a:pt x="341" y="313"/>
                  </a:lnTo>
                  <a:lnTo>
                    <a:pt x="339" y="323"/>
                  </a:lnTo>
                  <a:lnTo>
                    <a:pt x="337" y="332"/>
                  </a:lnTo>
                  <a:lnTo>
                    <a:pt x="333" y="342"/>
                  </a:lnTo>
                  <a:lnTo>
                    <a:pt x="329" y="353"/>
                  </a:lnTo>
                  <a:lnTo>
                    <a:pt x="323" y="363"/>
                  </a:lnTo>
                  <a:lnTo>
                    <a:pt x="316" y="370"/>
                  </a:lnTo>
                  <a:lnTo>
                    <a:pt x="306" y="380"/>
                  </a:lnTo>
                  <a:lnTo>
                    <a:pt x="297" y="387"/>
                  </a:lnTo>
                  <a:lnTo>
                    <a:pt x="285" y="397"/>
                  </a:lnTo>
                  <a:lnTo>
                    <a:pt x="272" y="404"/>
                  </a:lnTo>
                  <a:lnTo>
                    <a:pt x="253" y="412"/>
                  </a:lnTo>
                  <a:lnTo>
                    <a:pt x="230" y="420"/>
                  </a:lnTo>
                  <a:lnTo>
                    <a:pt x="202" y="425"/>
                  </a:lnTo>
                  <a:lnTo>
                    <a:pt x="170" y="427"/>
                  </a:lnTo>
                  <a:lnTo>
                    <a:pt x="105" y="418"/>
                  </a:lnTo>
                  <a:lnTo>
                    <a:pt x="75" y="403"/>
                  </a:lnTo>
                  <a:lnTo>
                    <a:pt x="61" y="393"/>
                  </a:lnTo>
                  <a:lnTo>
                    <a:pt x="50" y="382"/>
                  </a:lnTo>
                  <a:close/>
                </a:path>
              </a:pathLst>
            </a:custGeom>
            <a:solidFill>
              <a:srgbClr val="FFFF00"/>
            </a:solidFill>
            <a:ln w="9525">
              <a:noFill/>
              <a:miter lim="800000"/>
              <a:headEnd/>
              <a:tailEnd/>
            </a:ln>
          </p:spPr>
          <p:txBody>
            <a:bodyPr/>
            <a:lstStyle/>
            <a:p>
              <a:endParaRPr lang="en-AU">
                <a:latin typeface="Calibri" pitchFamily="34" charset="0"/>
              </a:endParaRPr>
            </a:p>
          </p:txBody>
        </p:sp>
        <p:sp>
          <p:nvSpPr>
            <p:cNvPr id="44103" name="Freeform 72"/>
            <p:cNvSpPr>
              <a:spLocks/>
            </p:cNvSpPr>
            <p:nvPr/>
          </p:nvSpPr>
          <p:spPr bwMode="auto">
            <a:xfrm>
              <a:off x="4594" y="2790"/>
              <a:ext cx="172" cy="193"/>
            </a:xfrm>
            <a:custGeom>
              <a:avLst/>
              <a:gdLst>
                <a:gd name="T0" fmla="*/ 1 w 344"/>
                <a:gd name="T1" fmla="*/ 2 h 386"/>
                <a:gd name="T2" fmla="*/ 1 w 344"/>
                <a:gd name="T3" fmla="*/ 2 h 386"/>
                <a:gd name="T4" fmla="*/ 1 w 344"/>
                <a:gd name="T5" fmla="*/ 1 h 386"/>
                <a:gd name="T6" fmla="*/ 1 w 344"/>
                <a:gd name="T7" fmla="*/ 1 h 386"/>
                <a:gd name="T8" fmla="*/ 1 w 344"/>
                <a:gd name="T9" fmla="*/ 1 h 386"/>
                <a:gd name="T10" fmla="*/ 1 w 344"/>
                <a:gd name="T11" fmla="*/ 1 h 386"/>
                <a:gd name="T12" fmla="*/ 1 w 344"/>
                <a:gd name="T13" fmla="*/ 1 h 386"/>
                <a:gd name="T14" fmla="*/ 1 w 344"/>
                <a:gd name="T15" fmla="*/ 1 h 386"/>
                <a:gd name="T16" fmla="*/ 1 w 344"/>
                <a:gd name="T17" fmla="*/ 1 h 386"/>
                <a:gd name="T18" fmla="*/ 1 w 344"/>
                <a:gd name="T19" fmla="*/ 1 h 386"/>
                <a:gd name="T20" fmla="*/ 1 w 344"/>
                <a:gd name="T21" fmla="*/ 1 h 386"/>
                <a:gd name="T22" fmla="*/ 3 w 344"/>
                <a:gd name="T23" fmla="*/ 1 h 386"/>
                <a:gd name="T24" fmla="*/ 3 w 344"/>
                <a:gd name="T25" fmla="*/ 1 h 386"/>
                <a:gd name="T26" fmla="*/ 3 w 344"/>
                <a:gd name="T27" fmla="*/ 1 h 386"/>
                <a:gd name="T28" fmla="*/ 3 w 344"/>
                <a:gd name="T29" fmla="*/ 2 h 386"/>
                <a:gd name="T30" fmla="*/ 3 w 344"/>
                <a:gd name="T31" fmla="*/ 2 h 386"/>
                <a:gd name="T32" fmla="*/ 3 w 344"/>
                <a:gd name="T33" fmla="*/ 2 h 386"/>
                <a:gd name="T34" fmla="*/ 3 w 344"/>
                <a:gd name="T35" fmla="*/ 2 h 386"/>
                <a:gd name="T36" fmla="*/ 3 w 344"/>
                <a:gd name="T37" fmla="*/ 2 h 386"/>
                <a:gd name="T38" fmla="*/ 3 w 344"/>
                <a:gd name="T39" fmla="*/ 3 h 386"/>
                <a:gd name="T40" fmla="*/ 3 w 344"/>
                <a:gd name="T41" fmla="*/ 3 h 386"/>
                <a:gd name="T42" fmla="*/ 3 w 344"/>
                <a:gd name="T43" fmla="*/ 3 h 386"/>
                <a:gd name="T44" fmla="*/ 3 w 344"/>
                <a:gd name="T45" fmla="*/ 3 h 386"/>
                <a:gd name="T46" fmla="*/ 3 w 344"/>
                <a:gd name="T47" fmla="*/ 3 h 386"/>
                <a:gd name="T48" fmla="*/ 1 w 344"/>
                <a:gd name="T49" fmla="*/ 3 h 386"/>
                <a:gd name="T50" fmla="*/ 1 w 344"/>
                <a:gd name="T51" fmla="*/ 3 h 386"/>
                <a:gd name="T52" fmla="*/ 1 w 344"/>
                <a:gd name="T53" fmla="*/ 3 h 386"/>
                <a:gd name="T54" fmla="*/ 1 w 344"/>
                <a:gd name="T55" fmla="*/ 3 h 386"/>
                <a:gd name="T56" fmla="*/ 1 w 344"/>
                <a:gd name="T57" fmla="*/ 3 h 386"/>
                <a:gd name="T58" fmla="*/ 1 w 344"/>
                <a:gd name="T59" fmla="*/ 3 h 386"/>
                <a:gd name="T60" fmla="*/ 0 w 344"/>
                <a:gd name="T61" fmla="*/ 2 h 386"/>
                <a:gd name="T62" fmla="*/ 1 w 344"/>
                <a:gd name="T63" fmla="*/ 2 h 38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44"/>
                <a:gd name="T97" fmla="*/ 0 h 386"/>
                <a:gd name="T98" fmla="*/ 344 w 344"/>
                <a:gd name="T99" fmla="*/ 386 h 38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44" h="386">
                  <a:moveTo>
                    <a:pt x="4" y="173"/>
                  </a:moveTo>
                  <a:lnTo>
                    <a:pt x="8" y="165"/>
                  </a:lnTo>
                  <a:lnTo>
                    <a:pt x="11" y="158"/>
                  </a:lnTo>
                  <a:lnTo>
                    <a:pt x="17" y="146"/>
                  </a:lnTo>
                  <a:lnTo>
                    <a:pt x="27" y="133"/>
                  </a:lnTo>
                  <a:lnTo>
                    <a:pt x="30" y="127"/>
                  </a:lnTo>
                  <a:lnTo>
                    <a:pt x="36" y="120"/>
                  </a:lnTo>
                  <a:lnTo>
                    <a:pt x="42" y="112"/>
                  </a:lnTo>
                  <a:lnTo>
                    <a:pt x="48" y="103"/>
                  </a:lnTo>
                  <a:lnTo>
                    <a:pt x="53" y="95"/>
                  </a:lnTo>
                  <a:lnTo>
                    <a:pt x="59" y="88"/>
                  </a:lnTo>
                  <a:lnTo>
                    <a:pt x="74" y="72"/>
                  </a:lnTo>
                  <a:lnTo>
                    <a:pt x="82" y="63"/>
                  </a:lnTo>
                  <a:lnTo>
                    <a:pt x="89" y="55"/>
                  </a:lnTo>
                  <a:lnTo>
                    <a:pt x="99" y="48"/>
                  </a:lnTo>
                  <a:lnTo>
                    <a:pt x="106" y="42"/>
                  </a:lnTo>
                  <a:lnTo>
                    <a:pt x="125" y="29"/>
                  </a:lnTo>
                  <a:lnTo>
                    <a:pt x="144" y="17"/>
                  </a:lnTo>
                  <a:lnTo>
                    <a:pt x="165" y="8"/>
                  </a:lnTo>
                  <a:lnTo>
                    <a:pt x="186" y="2"/>
                  </a:lnTo>
                  <a:lnTo>
                    <a:pt x="209" y="0"/>
                  </a:lnTo>
                  <a:lnTo>
                    <a:pt x="251" y="4"/>
                  </a:lnTo>
                  <a:lnTo>
                    <a:pt x="285" y="19"/>
                  </a:lnTo>
                  <a:lnTo>
                    <a:pt x="298" y="29"/>
                  </a:lnTo>
                  <a:lnTo>
                    <a:pt x="310" y="40"/>
                  </a:lnTo>
                  <a:lnTo>
                    <a:pt x="319" y="53"/>
                  </a:lnTo>
                  <a:lnTo>
                    <a:pt x="327" y="67"/>
                  </a:lnTo>
                  <a:lnTo>
                    <a:pt x="334" y="84"/>
                  </a:lnTo>
                  <a:lnTo>
                    <a:pt x="338" y="99"/>
                  </a:lnTo>
                  <a:lnTo>
                    <a:pt x="344" y="133"/>
                  </a:lnTo>
                  <a:lnTo>
                    <a:pt x="344" y="169"/>
                  </a:lnTo>
                  <a:lnTo>
                    <a:pt x="342" y="186"/>
                  </a:lnTo>
                  <a:lnTo>
                    <a:pt x="338" y="204"/>
                  </a:lnTo>
                  <a:lnTo>
                    <a:pt x="336" y="211"/>
                  </a:lnTo>
                  <a:lnTo>
                    <a:pt x="334" y="219"/>
                  </a:lnTo>
                  <a:lnTo>
                    <a:pt x="329" y="236"/>
                  </a:lnTo>
                  <a:lnTo>
                    <a:pt x="325" y="243"/>
                  </a:lnTo>
                  <a:lnTo>
                    <a:pt x="321" y="251"/>
                  </a:lnTo>
                  <a:lnTo>
                    <a:pt x="317" y="261"/>
                  </a:lnTo>
                  <a:lnTo>
                    <a:pt x="314" y="268"/>
                  </a:lnTo>
                  <a:lnTo>
                    <a:pt x="308" y="276"/>
                  </a:lnTo>
                  <a:lnTo>
                    <a:pt x="304" y="283"/>
                  </a:lnTo>
                  <a:lnTo>
                    <a:pt x="298" y="291"/>
                  </a:lnTo>
                  <a:lnTo>
                    <a:pt x="293" y="299"/>
                  </a:lnTo>
                  <a:lnTo>
                    <a:pt x="287" y="304"/>
                  </a:lnTo>
                  <a:lnTo>
                    <a:pt x="281" y="312"/>
                  </a:lnTo>
                  <a:lnTo>
                    <a:pt x="270" y="325"/>
                  </a:lnTo>
                  <a:lnTo>
                    <a:pt x="257" y="337"/>
                  </a:lnTo>
                  <a:lnTo>
                    <a:pt x="241" y="348"/>
                  </a:lnTo>
                  <a:lnTo>
                    <a:pt x="226" y="359"/>
                  </a:lnTo>
                  <a:lnTo>
                    <a:pt x="211" y="367"/>
                  </a:lnTo>
                  <a:lnTo>
                    <a:pt x="196" y="375"/>
                  </a:lnTo>
                  <a:lnTo>
                    <a:pt x="179" y="380"/>
                  </a:lnTo>
                  <a:lnTo>
                    <a:pt x="144" y="386"/>
                  </a:lnTo>
                  <a:lnTo>
                    <a:pt x="84" y="382"/>
                  </a:lnTo>
                  <a:lnTo>
                    <a:pt x="42" y="365"/>
                  </a:lnTo>
                  <a:lnTo>
                    <a:pt x="27" y="354"/>
                  </a:lnTo>
                  <a:lnTo>
                    <a:pt x="15" y="338"/>
                  </a:lnTo>
                  <a:lnTo>
                    <a:pt x="8" y="321"/>
                  </a:lnTo>
                  <a:lnTo>
                    <a:pt x="4" y="306"/>
                  </a:lnTo>
                  <a:lnTo>
                    <a:pt x="0" y="266"/>
                  </a:lnTo>
                  <a:lnTo>
                    <a:pt x="0" y="223"/>
                  </a:lnTo>
                  <a:lnTo>
                    <a:pt x="2" y="188"/>
                  </a:lnTo>
                  <a:lnTo>
                    <a:pt x="4" y="173"/>
                  </a:lnTo>
                  <a:close/>
                </a:path>
              </a:pathLst>
            </a:custGeom>
            <a:solidFill>
              <a:srgbClr val="A33DA3"/>
            </a:solidFill>
            <a:ln w="9525">
              <a:noFill/>
              <a:miter lim="800000"/>
              <a:headEnd/>
              <a:tailEnd/>
            </a:ln>
          </p:spPr>
          <p:txBody>
            <a:bodyPr/>
            <a:lstStyle/>
            <a:p>
              <a:endParaRPr lang="en-AU">
                <a:latin typeface="Calibri" pitchFamily="34" charset="0"/>
              </a:endParaRPr>
            </a:p>
          </p:txBody>
        </p:sp>
        <p:sp>
          <p:nvSpPr>
            <p:cNvPr id="44104" name="Freeform 73"/>
            <p:cNvSpPr>
              <a:spLocks/>
            </p:cNvSpPr>
            <p:nvPr/>
          </p:nvSpPr>
          <p:spPr bwMode="auto">
            <a:xfrm>
              <a:off x="4609" y="2807"/>
              <a:ext cx="137" cy="163"/>
            </a:xfrm>
            <a:custGeom>
              <a:avLst/>
              <a:gdLst>
                <a:gd name="T0" fmla="*/ 1 w 274"/>
                <a:gd name="T1" fmla="*/ 3 h 325"/>
                <a:gd name="T2" fmla="*/ 1 w 274"/>
                <a:gd name="T3" fmla="*/ 3 h 325"/>
                <a:gd name="T4" fmla="*/ 1 w 274"/>
                <a:gd name="T5" fmla="*/ 3 h 325"/>
                <a:gd name="T6" fmla="*/ 1 w 274"/>
                <a:gd name="T7" fmla="*/ 3 h 325"/>
                <a:gd name="T8" fmla="*/ 1 w 274"/>
                <a:gd name="T9" fmla="*/ 2 h 325"/>
                <a:gd name="T10" fmla="*/ 0 w 274"/>
                <a:gd name="T11" fmla="*/ 2 h 325"/>
                <a:gd name="T12" fmla="*/ 1 w 274"/>
                <a:gd name="T13" fmla="*/ 2 h 325"/>
                <a:gd name="T14" fmla="*/ 1 w 274"/>
                <a:gd name="T15" fmla="*/ 2 h 325"/>
                <a:gd name="T16" fmla="*/ 1 w 274"/>
                <a:gd name="T17" fmla="*/ 2 h 325"/>
                <a:gd name="T18" fmla="*/ 1 w 274"/>
                <a:gd name="T19" fmla="*/ 2 h 325"/>
                <a:gd name="T20" fmla="*/ 1 w 274"/>
                <a:gd name="T21" fmla="*/ 2 h 325"/>
                <a:gd name="T22" fmla="*/ 1 w 274"/>
                <a:gd name="T23" fmla="*/ 2 h 325"/>
                <a:gd name="T24" fmla="*/ 1 w 274"/>
                <a:gd name="T25" fmla="*/ 1 h 325"/>
                <a:gd name="T26" fmla="*/ 1 w 274"/>
                <a:gd name="T27" fmla="*/ 1 h 325"/>
                <a:gd name="T28" fmla="*/ 1 w 274"/>
                <a:gd name="T29" fmla="*/ 1 h 325"/>
                <a:gd name="T30" fmla="*/ 1 w 274"/>
                <a:gd name="T31" fmla="*/ 1 h 325"/>
                <a:gd name="T32" fmla="*/ 1 w 274"/>
                <a:gd name="T33" fmla="*/ 1 h 325"/>
                <a:gd name="T34" fmla="*/ 1 w 274"/>
                <a:gd name="T35" fmla="*/ 1 h 325"/>
                <a:gd name="T36" fmla="*/ 1 w 274"/>
                <a:gd name="T37" fmla="*/ 1 h 325"/>
                <a:gd name="T38" fmla="*/ 1 w 274"/>
                <a:gd name="T39" fmla="*/ 1 h 325"/>
                <a:gd name="T40" fmla="*/ 1 w 274"/>
                <a:gd name="T41" fmla="*/ 1 h 325"/>
                <a:gd name="T42" fmla="*/ 1 w 274"/>
                <a:gd name="T43" fmla="*/ 1 h 325"/>
                <a:gd name="T44" fmla="*/ 1 w 274"/>
                <a:gd name="T45" fmla="*/ 1 h 325"/>
                <a:gd name="T46" fmla="*/ 1 w 274"/>
                <a:gd name="T47" fmla="*/ 1 h 325"/>
                <a:gd name="T48" fmla="*/ 1 w 274"/>
                <a:gd name="T49" fmla="*/ 1 h 325"/>
                <a:gd name="T50" fmla="*/ 1 w 274"/>
                <a:gd name="T51" fmla="*/ 0 h 325"/>
                <a:gd name="T52" fmla="*/ 1 w 274"/>
                <a:gd name="T53" fmla="*/ 0 h 325"/>
                <a:gd name="T54" fmla="*/ 1 w 274"/>
                <a:gd name="T55" fmla="*/ 1 h 325"/>
                <a:gd name="T56" fmla="*/ 1 w 274"/>
                <a:gd name="T57" fmla="*/ 1 h 325"/>
                <a:gd name="T58" fmla="*/ 2 w 274"/>
                <a:gd name="T59" fmla="*/ 1 h 325"/>
                <a:gd name="T60" fmla="*/ 2 w 274"/>
                <a:gd name="T61" fmla="*/ 1 h 325"/>
                <a:gd name="T62" fmla="*/ 2 w 274"/>
                <a:gd name="T63" fmla="*/ 1 h 325"/>
                <a:gd name="T64" fmla="*/ 2 w 274"/>
                <a:gd name="T65" fmla="*/ 1 h 325"/>
                <a:gd name="T66" fmla="*/ 2 w 274"/>
                <a:gd name="T67" fmla="*/ 1 h 325"/>
                <a:gd name="T68" fmla="*/ 2 w 274"/>
                <a:gd name="T69" fmla="*/ 2 h 325"/>
                <a:gd name="T70" fmla="*/ 2 w 274"/>
                <a:gd name="T71" fmla="*/ 2 h 325"/>
                <a:gd name="T72" fmla="*/ 2 w 274"/>
                <a:gd name="T73" fmla="*/ 2 h 325"/>
                <a:gd name="T74" fmla="*/ 2 w 274"/>
                <a:gd name="T75" fmla="*/ 2 h 325"/>
                <a:gd name="T76" fmla="*/ 2 w 274"/>
                <a:gd name="T77" fmla="*/ 2 h 325"/>
                <a:gd name="T78" fmla="*/ 2 w 274"/>
                <a:gd name="T79" fmla="*/ 2 h 325"/>
                <a:gd name="T80" fmla="*/ 2 w 274"/>
                <a:gd name="T81" fmla="*/ 2 h 325"/>
                <a:gd name="T82" fmla="*/ 2 w 274"/>
                <a:gd name="T83" fmla="*/ 2 h 325"/>
                <a:gd name="T84" fmla="*/ 1 w 274"/>
                <a:gd name="T85" fmla="*/ 2 h 325"/>
                <a:gd name="T86" fmla="*/ 1 w 274"/>
                <a:gd name="T87" fmla="*/ 2 h 325"/>
                <a:gd name="T88" fmla="*/ 1 w 274"/>
                <a:gd name="T89" fmla="*/ 3 h 325"/>
                <a:gd name="T90" fmla="*/ 1 w 274"/>
                <a:gd name="T91" fmla="*/ 3 h 325"/>
                <a:gd name="T92" fmla="*/ 1 w 274"/>
                <a:gd name="T93" fmla="*/ 3 h 325"/>
                <a:gd name="T94" fmla="*/ 1 w 274"/>
                <a:gd name="T95" fmla="*/ 3 h 325"/>
                <a:gd name="T96" fmla="*/ 1 w 274"/>
                <a:gd name="T97" fmla="*/ 3 h 325"/>
                <a:gd name="T98" fmla="*/ 1 w 274"/>
                <a:gd name="T99" fmla="*/ 3 h 325"/>
                <a:gd name="T100" fmla="*/ 1 w 274"/>
                <a:gd name="T101" fmla="*/ 3 h 325"/>
                <a:gd name="T102" fmla="*/ 1 w 274"/>
                <a:gd name="T103" fmla="*/ 3 h 325"/>
                <a:gd name="T104" fmla="*/ 1 w 274"/>
                <a:gd name="T105" fmla="*/ 3 h 325"/>
                <a:gd name="T106" fmla="*/ 1 w 274"/>
                <a:gd name="T107" fmla="*/ 3 h 325"/>
                <a:gd name="T108" fmla="*/ 1 w 274"/>
                <a:gd name="T109" fmla="*/ 3 h 325"/>
                <a:gd name="T110" fmla="*/ 1 w 274"/>
                <a:gd name="T111" fmla="*/ 3 h 325"/>
                <a:gd name="T112" fmla="*/ 1 w 274"/>
                <a:gd name="T113" fmla="*/ 3 h 3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74"/>
                <a:gd name="T172" fmla="*/ 0 h 325"/>
                <a:gd name="T173" fmla="*/ 274 w 274"/>
                <a:gd name="T174" fmla="*/ 325 h 32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74" h="325">
                  <a:moveTo>
                    <a:pt x="25" y="299"/>
                  </a:moveTo>
                  <a:lnTo>
                    <a:pt x="20" y="289"/>
                  </a:lnTo>
                  <a:lnTo>
                    <a:pt x="14" y="276"/>
                  </a:lnTo>
                  <a:lnTo>
                    <a:pt x="6" y="259"/>
                  </a:lnTo>
                  <a:lnTo>
                    <a:pt x="2" y="238"/>
                  </a:lnTo>
                  <a:lnTo>
                    <a:pt x="0" y="211"/>
                  </a:lnTo>
                  <a:lnTo>
                    <a:pt x="2" y="181"/>
                  </a:lnTo>
                  <a:lnTo>
                    <a:pt x="6" y="164"/>
                  </a:lnTo>
                  <a:lnTo>
                    <a:pt x="8" y="156"/>
                  </a:lnTo>
                  <a:lnTo>
                    <a:pt x="12" y="147"/>
                  </a:lnTo>
                  <a:lnTo>
                    <a:pt x="14" y="137"/>
                  </a:lnTo>
                  <a:lnTo>
                    <a:pt x="18" y="130"/>
                  </a:lnTo>
                  <a:lnTo>
                    <a:pt x="21" y="120"/>
                  </a:lnTo>
                  <a:lnTo>
                    <a:pt x="25" y="112"/>
                  </a:lnTo>
                  <a:lnTo>
                    <a:pt x="29" y="105"/>
                  </a:lnTo>
                  <a:lnTo>
                    <a:pt x="33" y="97"/>
                  </a:lnTo>
                  <a:lnTo>
                    <a:pt x="37" y="90"/>
                  </a:lnTo>
                  <a:lnTo>
                    <a:pt x="42" y="82"/>
                  </a:lnTo>
                  <a:lnTo>
                    <a:pt x="52" y="69"/>
                  </a:lnTo>
                  <a:lnTo>
                    <a:pt x="61" y="55"/>
                  </a:lnTo>
                  <a:lnTo>
                    <a:pt x="73" y="46"/>
                  </a:lnTo>
                  <a:lnTo>
                    <a:pt x="84" y="35"/>
                  </a:lnTo>
                  <a:lnTo>
                    <a:pt x="97" y="27"/>
                  </a:lnTo>
                  <a:lnTo>
                    <a:pt x="109" y="19"/>
                  </a:lnTo>
                  <a:lnTo>
                    <a:pt x="137" y="8"/>
                  </a:lnTo>
                  <a:lnTo>
                    <a:pt x="166" y="0"/>
                  </a:lnTo>
                  <a:lnTo>
                    <a:pt x="196" y="0"/>
                  </a:lnTo>
                  <a:lnTo>
                    <a:pt x="223" y="8"/>
                  </a:lnTo>
                  <a:lnTo>
                    <a:pt x="246" y="23"/>
                  </a:lnTo>
                  <a:lnTo>
                    <a:pt x="253" y="35"/>
                  </a:lnTo>
                  <a:lnTo>
                    <a:pt x="259" y="48"/>
                  </a:lnTo>
                  <a:lnTo>
                    <a:pt x="265" y="61"/>
                  </a:lnTo>
                  <a:lnTo>
                    <a:pt x="270" y="76"/>
                  </a:lnTo>
                  <a:lnTo>
                    <a:pt x="274" y="111"/>
                  </a:lnTo>
                  <a:lnTo>
                    <a:pt x="272" y="145"/>
                  </a:lnTo>
                  <a:lnTo>
                    <a:pt x="270" y="164"/>
                  </a:lnTo>
                  <a:lnTo>
                    <a:pt x="268" y="181"/>
                  </a:lnTo>
                  <a:lnTo>
                    <a:pt x="267" y="190"/>
                  </a:lnTo>
                  <a:lnTo>
                    <a:pt x="265" y="198"/>
                  </a:lnTo>
                  <a:lnTo>
                    <a:pt x="261" y="208"/>
                  </a:lnTo>
                  <a:lnTo>
                    <a:pt x="259" y="215"/>
                  </a:lnTo>
                  <a:lnTo>
                    <a:pt x="253" y="232"/>
                  </a:lnTo>
                  <a:lnTo>
                    <a:pt x="249" y="238"/>
                  </a:lnTo>
                  <a:lnTo>
                    <a:pt x="244" y="246"/>
                  </a:lnTo>
                  <a:lnTo>
                    <a:pt x="234" y="259"/>
                  </a:lnTo>
                  <a:lnTo>
                    <a:pt x="225" y="270"/>
                  </a:lnTo>
                  <a:lnTo>
                    <a:pt x="213" y="280"/>
                  </a:lnTo>
                  <a:lnTo>
                    <a:pt x="200" y="289"/>
                  </a:lnTo>
                  <a:lnTo>
                    <a:pt x="187" y="297"/>
                  </a:lnTo>
                  <a:lnTo>
                    <a:pt x="173" y="304"/>
                  </a:lnTo>
                  <a:lnTo>
                    <a:pt x="147" y="314"/>
                  </a:lnTo>
                  <a:lnTo>
                    <a:pt x="120" y="322"/>
                  </a:lnTo>
                  <a:lnTo>
                    <a:pt x="80" y="325"/>
                  </a:lnTo>
                  <a:lnTo>
                    <a:pt x="54" y="322"/>
                  </a:lnTo>
                  <a:lnTo>
                    <a:pt x="37" y="312"/>
                  </a:lnTo>
                  <a:lnTo>
                    <a:pt x="25" y="299"/>
                  </a:lnTo>
                  <a:close/>
                </a:path>
              </a:pathLst>
            </a:custGeom>
            <a:solidFill>
              <a:srgbClr val="FF9900"/>
            </a:solidFill>
            <a:ln w="9525">
              <a:noFill/>
              <a:miter lim="800000"/>
              <a:headEnd/>
              <a:tailEnd/>
            </a:ln>
          </p:spPr>
          <p:txBody>
            <a:bodyPr/>
            <a:lstStyle/>
            <a:p>
              <a:endParaRPr lang="en-AU">
                <a:latin typeface="Calibri" pitchFamily="34" charset="0"/>
              </a:endParaRPr>
            </a:p>
          </p:txBody>
        </p:sp>
        <p:sp>
          <p:nvSpPr>
            <p:cNvPr id="44105" name="Freeform 74"/>
            <p:cNvSpPr>
              <a:spLocks/>
            </p:cNvSpPr>
            <p:nvPr/>
          </p:nvSpPr>
          <p:spPr bwMode="auto">
            <a:xfrm>
              <a:off x="4266" y="2791"/>
              <a:ext cx="129" cy="179"/>
            </a:xfrm>
            <a:custGeom>
              <a:avLst/>
              <a:gdLst>
                <a:gd name="T0" fmla="*/ 0 w 259"/>
                <a:gd name="T1" fmla="*/ 3 h 357"/>
                <a:gd name="T2" fmla="*/ 0 w 259"/>
                <a:gd name="T3" fmla="*/ 3 h 357"/>
                <a:gd name="T4" fmla="*/ 0 w 259"/>
                <a:gd name="T5" fmla="*/ 3 h 357"/>
                <a:gd name="T6" fmla="*/ 0 w 259"/>
                <a:gd name="T7" fmla="*/ 3 h 357"/>
                <a:gd name="T8" fmla="*/ 0 w 259"/>
                <a:gd name="T9" fmla="*/ 3 h 357"/>
                <a:gd name="T10" fmla="*/ 0 w 259"/>
                <a:gd name="T11" fmla="*/ 3 h 357"/>
                <a:gd name="T12" fmla="*/ 0 w 259"/>
                <a:gd name="T13" fmla="*/ 3 h 357"/>
                <a:gd name="T14" fmla="*/ 0 w 259"/>
                <a:gd name="T15" fmla="*/ 3 h 357"/>
                <a:gd name="T16" fmla="*/ 0 w 259"/>
                <a:gd name="T17" fmla="*/ 2 h 357"/>
                <a:gd name="T18" fmla="*/ 0 w 259"/>
                <a:gd name="T19" fmla="*/ 2 h 357"/>
                <a:gd name="T20" fmla="*/ 0 w 259"/>
                <a:gd name="T21" fmla="*/ 2 h 357"/>
                <a:gd name="T22" fmla="*/ 0 w 259"/>
                <a:gd name="T23" fmla="*/ 2 h 357"/>
                <a:gd name="T24" fmla="*/ 0 w 259"/>
                <a:gd name="T25" fmla="*/ 2 h 357"/>
                <a:gd name="T26" fmla="*/ 0 w 259"/>
                <a:gd name="T27" fmla="*/ 1 h 357"/>
                <a:gd name="T28" fmla="*/ 0 w 259"/>
                <a:gd name="T29" fmla="*/ 1 h 357"/>
                <a:gd name="T30" fmla="*/ 0 w 259"/>
                <a:gd name="T31" fmla="*/ 1 h 357"/>
                <a:gd name="T32" fmla="*/ 0 w 259"/>
                <a:gd name="T33" fmla="*/ 1 h 357"/>
                <a:gd name="T34" fmla="*/ 0 w 259"/>
                <a:gd name="T35" fmla="*/ 1 h 357"/>
                <a:gd name="T36" fmla="*/ 0 w 259"/>
                <a:gd name="T37" fmla="*/ 1 h 357"/>
                <a:gd name="T38" fmla="*/ 0 w 259"/>
                <a:gd name="T39" fmla="*/ 1 h 357"/>
                <a:gd name="T40" fmla="*/ 0 w 259"/>
                <a:gd name="T41" fmla="*/ 1 h 357"/>
                <a:gd name="T42" fmla="*/ 0 w 259"/>
                <a:gd name="T43" fmla="*/ 1 h 357"/>
                <a:gd name="T44" fmla="*/ 0 w 259"/>
                <a:gd name="T45" fmla="*/ 1 h 357"/>
                <a:gd name="T46" fmla="*/ 0 w 259"/>
                <a:gd name="T47" fmla="*/ 1 h 357"/>
                <a:gd name="T48" fmla="*/ 0 w 259"/>
                <a:gd name="T49" fmla="*/ 0 h 357"/>
                <a:gd name="T50" fmla="*/ 1 w 259"/>
                <a:gd name="T51" fmla="*/ 1 h 357"/>
                <a:gd name="T52" fmla="*/ 1 w 259"/>
                <a:gd name="T53" fmla="*/ 1 h 357"/>
                <a:gd name="T54" fmla="*/ 1 w 259"/>
                <a:gd name="T55" fmla="*/ 1 h 357"/>
                <a:gd name="T56" fmla="*/ 1 w 259"/>
                <a:gd name="T57" fmla="*/ 1 h 357"/>
                <a:gd name="T58" fmla="*/ 1 w 259"/>
                <a:gd name="T59" fmla="*/ 1 h 357"/>
                <a:gd name="T60" fmla="*/ 1 w 259"/>
                <a:gd name="T61" fmla="*/ 1 h 357"/>
                <a:gd name="T62" fmla="*/ 1 w 259"/>
                <a:gd name="T63" fmla="*/ 1 h 357"/>
                <a:gd name="T64" fmla="*/ 1 w 259"/>
                <a:gd name="T65" fmla="*/ 1 h 357"/>
                <a:gd name="T66" fmla="*/ 1 w 259"/>
                <a:gd name="T67" fmla="*/ 1 h 357"/>
                <a:gd name="T68" fmla="*/ 1 w 259"/>
                <a:gd name="T69" fmla="*/ 1 h 357"/>
                <a:gd name="T70" fmla="*/ 1 w 259"/>
                <a:gd name="T71" fmla="*/ 1 h 357"/>
                <a:gd name="T72" fmla="*/ 2 w 259"/>
                <a:gd name="T73" fmla="*/ 2 h 357"/>
                <a:gd name="T74" fmla="*/ 2 w 259"/>
                <a:gd name="T75" fmla="*/ 2 h 357"/>
                <a:gd name="T76" fmla="*/ 1 w 259"/>
                <a:gd name="T77" fmla="*/ 3 h 357"/>
                <a:gd name="T78" fmla="*/ 1 w 259"/>
                <a:gd name="T79" fmla="*/ 3 h 357"/>
                <a:gd name="T80" fmla="*/ 1 w 259"/>
                <a:gd name="T81" fmla="*/ 3 h 357"/>
                <a:gd name="T82" fmla="*/ 1 w 259"/>
                <a:gd name="T83" fmla="*/ 3 h 357"/>
                <a:gd name="T84" fmla="*/ 1 w 259"/>
                <a:gd name="T85" fmla="*/ 3 h 357"/>
                <a:gd name="T86" fmla="*/ 1 w 259"/>
                <a:gd name="T87" fmla="*/ 3 h 357"/>
                <a:gd name="T88" fmla="*/ 1 w 259"/>
                <a:gd name="T89" fmla="*/ 3 h 357"/>
                <a:gd name="T90" fmla="*/ 1 w 259"/>
                <a:gd name="T91" fmla="*/ 3 h 357"/>
                <a:gd name="T92" fmla="*/ 1 w 259"/>
                <a:gd name="T93" fmla="*/ 3 h 357"/>
                <a:gd name="T94" fmla="*/ 1 w 259"/>
                <a:gd name="T95" fmla="*/ 3 h 357"/>
                <a:gd name="T96" fmla="*/ 0 w 259"/>
                <a:gd name="T97" fmla="*/ 3 h 357"/>
                <a:gd name="T98" fmla="*/ 0 w 259"/>
                <a:gd name="T99" fmla="*/ 3 h 3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9"/>
                <a:gd name="T151" fmla="*/ 0 h 357"/>
                <a:gd name="T152" fmla="*/ 259 w 259"/>
                <a:gd name="T153" fmla="*/ 357 h 35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9" h="357">
                  <a:moveTo>
                    <a:pt x="107" y="352"/>
                  </a:moveTo>
                  <a:lnTo>
                    <a:pt x="92" y="344"/>
                  </a:lnTo>
                  <a:lnTo>
                    <a:pt x="76" y="333"/>
                  </a:lnTo>
                  <a:lnTo>
                    <a:pt x="57" y="317"/>
                  </a:lnTo>
                  <a:lnTo>
                    <a:pt x="48" y="308"/>
                  </a:lnTo>
                  <a:lnTo>
                    <a:pt x="40" y="297"/>
                  </a:lnTo>
                  <a:lnTo>
                    <a:pt x="31" y="283"/>
                  </a:lnTo>
                  <a:lnTo>
                    <a:pt x="23" y="270"/>
                  </a:lnTo>
                  <a:lnTo>
                    <a:pt x="16" y="253"/>
                  </a:lnTo>
                  <a:lnTo>
                    <a:pt x="10" y="236"/>
                  </a:lnTo>
                  <a:lnTo>
                    <a:pt x="2" y="194"/>
                  </a:lnTo>
                  <a:lnTo>
                    <a:pt x="0" y="152"/>
                  </a:lnTo>
                  <a:lnTo>
                    <a:pt x="2" y="133"/>
                  </a:lnTo>
                  <a:lnTo>
                    <a:pt x="4" y="114"/>
                  </a:lnTo>
                  <a:lnTo>
                    <a:pt x="8" y="97"/>
                  </a:lnTo>
                  <a:lnTo>
                    <a:pt x="10" y="89"/>
                  </a:lnTo>
                  <a:lnTo>
                    <a:pt x="14" y="82"/>
                  </a:lnTo>
                  <a:lnTo>
                    <a:pt x="19" y="68"/>
                  </a:lnTo>
                  <a:lnTo>
                    <a:pt x="27" y="55"/>
                  </a:lnTo>
                  <a:lnTo>
                    <a:pt x="35" y="44"/>
                  </a:lnTo>
                  <a:lnTo>
                    <a:pt x="44" y="32"/>
                  </a:lnTo>
                  <a:lnTo>
                    <a:pt x="54" y="25"/>
                  </a:lnTo>
                  <a:lnTo>
                    <a:pt x="65" y="17"/>
                  </a:lnTo>
                  <a:lnTo>
                    <a:pt x="90" y="6"/>
                  </a:lnTo>
                  <a:lnTo>
                    <a:pt x="116" y="0"/>
                  </a:lnTo>
                  <a:lnTo>
                    <a:pt x="145" y="2"/>
                  </a:lnTo>
                  <a:lnTo>
                    <a:pt x="170" y="13"/>
                  </a:lnTo>
                  <a:lnTo>
                    <a:pt x="192" y="30"/>
                  </a:lnTo>
                  <a:lnTo>
                    <a:pt x="202" y="40"/>
                  </a:lnTo>
                  <a:lnTo>
                    <a:pt x="209" y="49"/>
                  </a:lnTo>
                  <a:lnTo>
                    <a:pt x="217" y="61"/>
                  </a:lnTo>
                  <a:lnTo>
                    <a:pt x="225" y="70"/>
                  </a:lnTo>
                  <a:lnTo>
                    <a:pt x="230" y="80"/>
                  </a:lnTo>
                  <a:lnTo>
                    <a:pt x="236" y="89"/>
                  </a:lnTo>
                  <a:lnTo>
                    <a:pt x="242" y="103"/>
                  </a:lnTo>
                  <a:lnTo>
                    <a:pt x="244" y="106"/>
                  </a:lnTo>
                  <a:lnTo>
                    <a:pt x="259" y="213"/>
                  </a:lnTo>
                  <a:lnTo>
                    <a:pt x="259" y="232"/>
                  </a:lnTo>
                  <a:lnTo>
                    <a:pt x="253" y="276"/>
                  </a:lnTo>
                  <a:lnTo>
                    <a:pt x="249" y="298"/>
                  </a:lnTo>
                  <a:lnTo>
                    <a:pt x="247" y="310"/>
                  </a:lnTo>
                  <a:lnTo>
                    <a:pt x="244" y="321"/>
                  </a:lnTo>
                  <a:lnTo>
                    <a:pt x="238" y="331"/>
                  </a:lnTo>
                  <a:lnTo>
                    <a:pt x="234" y="338"/>
                  </a:lnTo>
                  <a:lnTo>
                    <a:pt x="228" y="346"/>
                  </a:lnTo>
                  <a:lnTo>
                    <a:pt x="221" y="350"/>
                  </a:lnTo>
                  <a:lnTo>
                    <a:pt x="189" y="357"/>
                  </a:lnTo>
                  <a:lnTo>
                    <a:pt x="151" y="357"/>
                  </a:lnTo>
                  <a:lnTo>
                    <a:pt x="107" y="352"/>
                  </a:lnTo>
                  <a:close/>
                </a:path>
              </a:pathLst>
            </a:custGeom>
            <a:solidFill>
              <a:srgbClr val="5E75FC"/>
            </a:solidFill>
            <a:ln w="9525">
              <a:noFill/>
              <a:miter lim="800000"/>
              <a:headEnd/>
              <a:tailEnd/>
            </a:ln>
          </p:spPr>
          <p:txBody>
            <a:bodyPr/>
            <a:lstStyle/>
            <a:p>
              <a:endParaRPr lang="en-AU">
                <a:latin typeface="Calibri" pitchFamily="34" charset="0"/>
              </a:endParaRPr>
            </a:p>
          </p:txBody>
        </p:sp>
        <p:sp>
          <p:nvSpPr>
            <p:cNvPr id="44106" name="Freeform 75"/>
            <p:cNvSpPr>
              <a:spLocks/>
            </p:cNvSpPr>
            <p:nvPr/>
          </p:nvSpPr>
          <p:spPr bwMode="auto">
            <a:xfrm>
              <a:off x="4287" y="2803"/>
              <a:ext cx="98" cy="136"/>
            </a:xfrm>
            <a:custGeom>
              <a:avLst/>
              <a:gdLst>
                <a:gd name="T0" fmla="*/ 0 w 198"/>
                <a:gd name="T1" fmla="*/ 2 h 272"/>
                <a:gd name="T2" fmla="*/ 0 w 198"/>
                <a:gd name="T3" fmla="*/ 2 h 272"/>
                <a:gd name="T4" fmla="*/ 0 w 198"/>
                <a:gd name="T5" fmla="*/ 1 h 272"/>
                <a:gd name="T6" fmla="*/ 0 w 198"/>
                <a:gd name="T7" fmla="*/ 1 h 272"/>
                <a:gd name="T8" fmla="*/ 0 w 198"/>
                <a:gd name="T9" fmla="*/ 1 h 272"/>
                <a:gd name="T10" fmla="*/ 0 w 198"/>
                <a:gd name="T11" fmla="*/ 1 h 272"/>
                <a:gd name="T12" fmla="*/ 0 w 198"/>
                <a:gd name="T13" fmla="*/ 1 h 272"/>
                <a:gd name="T14" fmla="*/ 0 w 198"/>
                <a:gd name="T15" fmla="*/ 1 h 272"/>
                <a:gd name="T16" fmla="*/ 0 w 198"/>
                <a:gd name="T17" fmla="*/ 1 h 272"/>
                <a:gd name="T18" fmla="*/ 0 w 198"/>
                <a:gd name="T19" fmla="*/ 1 h 272"/>
                <a:gd name="T20" fmla="*/ 0 w 198"/>
                <a:gd name="T21" fmla="*/ 1 h 272"/>
                <a:gd name="T22" fmla="*/ 0 w 198"/>
                <a:gd name="T23" fmla="*/ 1 h 272"/>
                <a:gd name="T24" fmla="*/ 0 w 198"/>
                <a:gd name="T25" fmla="*/ 1 h 272"/>
                <a:gd name="T26" fmla="*/ 0 w 198"/>
                <a:gd name="T27" fmla="*/ 1 h 272"/>
                <a:gd name="T28" fmla="*/ 0 w 198"/>
                <a:gd name="T29" fmla="*/ 1 h 272"/>
                <a:gd name="T30" fmla="*/ 0 w 198"/>
                <a:gd name="T31" fmla="*/ 1 h 272"/>
                <a:gd name="T32" fmla="*/ 0 w 198"/>
                <a:gd name="T33" fmla="*/ 1 h 272"/>
                <a:gd name="T34" fmla="*/ 0 w 198"/>
                <a:gd name="T35" fmla="*/ 1 h 272"/>
                <a:gd name="T36" fmla="*/ 0 w 198"/>
                <a:gd name="T37" fmla="*/ 1 h 272"/>
                <a:gd name="T38" fmla="*/ 0 w 198"/>
                <a:gd name="T39" fmla="*/ 0 h 272"/>
                <a:gd name="T40" fmla="*/ 0 w 198"/>
                <a:gd name="T41" fmla="*/ 1 h 272"/>
                <a:gd name="T42" fmla="*/ 0 w 198"/>
                <a:gd name="T43" fmla="*/ 1 h 272"/>
                <a:gd name="T44" fmla="*/ 1 w 198"/>
                <a:gd name="T45" fmla="*/ 1 h 272"/>
                <a:gd name="T46" fmla="*/ 1 w 198"/>
                <a:gd name="T47" fmla="*/ 1 h 272"/>
                <a:gd name="T48" fmla="*/ 1 w 198"/>
                <a:gd name="T49" fmla="*/ 1 h 272"/>
                <a:gd name="T50" fmla="*/ 1 w 198"/>
                <a:gd name="T51" fmla="*/ 1 h 272"/>
                <a:gd name="T52" fmla="*/ 1 w 198"/>
                <a:gd name="T53" fmla="*/ 1 h 272"/>
                <a:gd name="T54" fmla="*/ 1 w 198"/>
                <a:gd name="T55" fmla="*/ 1 h 272"/>
                <a:gd name="T56" fmla="*/ 1 w 198"/>
                <a:gd name="T57" fmla="*/ 1 h 272"/>
                <a:gd name="T58" fmla="*/ 1 w 198"/>
                <a:gd name="T59" fmla="*/ 1 h 272"/>
                <a:gd name="T60" fmla="*/ 1 w 198"/>
                <a:gd name="T61" fmla="*/ 1 h 272"/>
                <a:gd name="T62" fmla="*/ 1 w 198"/>
                <a:gd name="T63" fmla="*/ 1 h 272"/>
                <a:gd name="T64" fmla="*/ 1 w 198"/>
                <a:gd name="T65" fmla="*/ 1 h 272"/>
                <a:gd name="T66" fmla="*/ 1 w 198"/>
                <a:gd name="T67" fmla="*/ 1 h 272"/>
                <a:gd name="T68" fmla="*/ 1 w 198"/>
                <a:gd name="T69" fmla="*/ 1 h 272"/>
                <a:gd name="T70" fmla="*/ 1 w 198"/>
                <a:gd name="T71" fmla="*/ 1 h 272"/>
                <a:gd name="T72" fmla="*/ 1 w 198"/>
                <a:gd name="T73" fmla="*/ 1 h 272"/>
                <a:gd name="T74" fmla="*/ 1 w 198"/>
                <a:gd name="T75" fmla="*/ 1 h 272"/>
                <a:gd name="T76" fmla="*/ 1 w 198"/>
                <a:gd name="T77" fmla="*/ 1 h 272"/>
                <a:gd name="T78" fmla="*/ 1 w 198"/>
                <a:gd name="T79" fmla="*/ 2 h 272"/>
                <a:gd name="T80" fmla="*/ 1 w 198"/>
                <a:gd name="T81" fmla="*/ 2 h 272"/>
                <a:gd name="T82" fmla="*/ 1 w 198"/>
                <a:gd name="T83" fmla="*/ 2 h 272"/>
                <a:gd name="T84" fmla="*/ 0 w 198"/>
                <a:gd name="T85" fmla="*/ 2 h 272"/>
                <a:gd name="T86" fmla="*/ 0 w 198"/>
                <a:gd name="T87" fmla="*/ 2 h 272"/>
                <a:gd name="T88" fmla="*/ 0 w 198"/>
                <a:gd name="T89" fmla="*/ 2 h 272"/>
                <a:gd name="T90" fmla="*/ 0 w 198"/>
                <a:gd name="T91" fmla="*/ 2 h 272"/>
                <a:gd name="T92" fmla="*/ 0 w 198"/>
                <a:gd name="T93" fmla="*/ 2 h 272"/>
                <a:gd name="T94" fmla="*/ 0 w 198"/>
                <a:gd name="T95" fmla="*/ 2 h 2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8"/>
                <a:gd name="T145" fmla="*/ 0 h 272"/>
                <a:gd name="T146" fmla="*/ 198 w 198"/>
                <a:gd name="T147" fmla="*/ 272 h 27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8" h="272">
                  <a:moveTo>
                    <a:pt x="63" y="260"/>
                  </a:moveTo>
                  <a:lnTo>
                    <a:pt x="53" y="254"/>
                  </a:lnTo>
                  <a:lnTo>
                    <a:pt x="33" y="237"/>
                  </a:lnTo>
                  <a:lnTo>
                    <a:pt x="21" y="222"/>
                  </a:lnTo>
                  <a:lnTo>
                    <a:pt x="15" y="213"/>
                  </a:lnTo>
                  <a:lnTo>
                    <a:pt x="10" y="203"/>
                  </a:lnTo>
                  <a:lnTo>
                    <a:pt x="6" y="192"/>
                  </a:lnTo>
                  <a:lnTo>
                    <a:pt x="4" y="178"/>
                  </a:lnTo>
                  <a:lnTo>
                    <a:pt x="0" y="148"/>
                  </a:lnTo>
                  <a:lnTo>
                    <a:pt x="2" y="118"/>
                  </a:lnTo>
                  <a:lnTo>
                    <a:pt x="4" y="87"/>
                  </a:lnTo>
                  <a:lnTo>
                    <a:pt x="10" y="62"/>
                  </a:lnTo>
                  <a:lnTo>
                    <a:pt x="14" y="51"/>
                  </a:lnTo>
                  <a:lnTo>
                    <a:pt x="17" y="40"/>
                  </a:lnTo>
                  <a:lnTo>
                    <a:pt x="21" y="30"/>
                  </a:lnTo>
                  <a:lnTo>
                    <a:pt x="27" y="23"/>
                  </a:lnTo>
                  <a:lnTo>
                    <a:pt x="33" y="15"/>
                  </a:lnTo>
                  <a:lnTo>
                    <a:pt x="40" y="9"/>
                  </a:lnTo>
                  <a:lnTo>
                    <a:pt x="57" y="2"/>
                  </a:lnTo>
                  <a:lnTo>
                    <a:pt x="78" y="0"/>
                  </a:lnTo>
                  <a:lnTo>
                    <a:pt x="101" y="5"/>
                  </a:lnTo>
                  <a:lnTo>
                    <a:pt x="122" y="17"/>
                  </a:lnTo>
                  <a:lnTo>
                    <a:pt x="141" y="34"/>
                  </a:lnTo>
                  <a:lnTo>
                    <a:pt x="150" y="43"/>
                  </a:lnTo>
                  <a:lnTo>
                    <a:pt x="158" y="55"/>
                  </a:lnTo>
                  <a:lnTo>
                    <a:pt x="166" y="64"/>
                  </a:lnTo>
                  <a:lnTo>
                    <a:pt x="171" y="76"/>
                  </a:lnTo>
                  <a:lnTo>
                    <a:pt x="177" y="87"/>
                  </a:lnTo>
                  <a:lnTo>
                    <a:pt x="183" y="97"/>
                  </a:lnTo>
                  <a:lnTo>
                    <a:pt x="186" y="106"/>
                  </a:lnTo>
                  <a:lnTo>
                    <a:pt x="188" y="116"/>
                  </a:lnTo>
                  <a:lnTo>
                    <a:pt x="192" y="133"/>
                  </a:lnTo>
                  <a:lnTo>
                    <a:pt x="194" y="156"/>
                  </a:lnTo>
                  <a:lnTo>
                    <a:pt x="198" y="177"/>
                  </a:lnTo>
                  <a:lnTo>
                    <a:pt x="196" y="199"/>
                  </a:lnTo>
                  <a:lnTo>
                    <a:pt x="194" y="213"/>
                  </a:lnTo>
                  <a:lnTo>
                    <a:pt x="190" y="228"/>
                  </a:lnTo>
                  <a:lnTo>
                    <a:pt x="186" y="235"/>
                  </a:lnTo>
                  <a:lnTo>
                    <a:pt x="183" y="241"/>
                  </a:lnTo>
                  <a:lnTo>
                    <a:pt x="173" y="253"/>
                  </a:lnTo>
                  <a:lnTo>
                    <a:pt x="162" y="260"/>
                  </a:lnTo>
                  <a:lnTo>
                    <a:pt x="148" y="266"/>
                  </a:lnTo>
                  <a:lnTo>
                    <a:pt x="120" y="272"/>
                  </a:lnTo>
                  <a:lnTo>
                    <a:pt x="91" y="270"/>
                  </a:lnTo>
                  <a:lnTo>
                    <a:pt x="65" y="264"/>
                  </a:lnTo>
                  <a:lnTo>
                    <a:pt x="61" y="262"/>
                  </a:lnTo>
                  <a:lnTo>
                    <a:pt x="63" y="260"/>
                  </a:lnTo>
                  <a:close/>
                </a:path>
              </a:pathLst>
            </a:custGeom>
            <a:solidFill>
              <a:srgbClr val="FFFF00"/>
            </a:solidFill>
            <a:ln w="9525">
              <a:noFill/>
              <a:miter lim="800000"/>
              <a:headEnd/>
              <a:tailEnd/>
            </a:ln>
          </p:spPr>
          <p:txBody>
            <a:bodyPr/>
            <a:lstStyle/>
            <a:p>
              <a:endParaRPr lang="en-AU">
                <a:latin typeface="Calibri" pitchFamily="34" charset="0"/>
              </a:endParaRPr>
            </a:p>
          </p:txBody>
        </p:sp>
        <p:sp>
          <p:nvSpPr>
            <p:cNvPr id="44107" name="Freeform 76"/>
            <p:cNvSpPr>
              <a:spLocks/>
            </p:cNvSpPr>
            <p:nvPr/>
          </p:nvSpPr>
          <p:spPr bwMode="auto">
            <a:xfrm>
              <a:off x="4371" y="2785"/>
              <a:ext cx="212" cy="257"/>
            </a:xfrm>
            <a:custGeom>
              <a:avLst/>
              <a:gdLst>
                <a:gd name="T0" fmla="*/ 1 w 424"/>
                <a:gd name="T1" fmla="*/ 4 h 513"/>
                <a:gd name="T2" fmla="*/ 1 w 424"/>
                <a:gd name="T3" fmla="*/ 4 h 513"/>
                <a:gd name="T4" fmla="*/ 1 w 424"/>
                <a:gd name="T5" fmla="*/ 4 h 513"/>
                <a:gd name="T6" fmla="*/ 1 w 424"/>
                <a:gd name="T7" fmla="*/ 4 h 513"/>
                <a:gd name="T8" fmla="*/ 1 w 424"/>
                <a:gd name="T9" fmla="*/ 4 h 513"/>
                <a:gd name="T10" fmla="*/ 1 w 424"/>
                <a:gd name="T11" fmla="*/ 3 h 513"/>
                <a:gd name="T12" fmla="*/ 0 w 424"/>
                <a:gd name="T13" fmla="*/ 3 h 513"/>
                <a:gd name="T14" fmla="*/ 1 w 424"/>
                <a:gd name="T15" fmla="*/ 2 h 513"/>
                <a:gd name="T16" fmla="*/ 1 w 424"/>
                <a:gd name="T17" fmla="*/ 2 h 513"/>
                <a:gd name="T18" fmla="*/ 1 w 424"/>
                <a:gd name="T19" fmla="*/ 2 h 513"/>
                <a:gd name="T20" fmla="*/ 1 w 424"/>
                <a:gd name="T21" fmla="*/ 2 h 513"/>
                <a:gd name="T22" fmla="*/ 1 w 424"/>
                <a:gd name="T23" fmla="*/ 2 h 513"/>
                <a:gd name="T24" fmla="*/ 1 w 424"/>
                <a:gd name="T25" fmla="*/ 1 h 513"/>
                <a:gd name="T26" fmla="*/ 1 w 424"/>
                <a:gd name="T27" fmla="*/ 1 h 513"/>
                <a:gd name="T28" fmla="*/ 1 w 424"/>
                <a:gd name="T29" fmla="*/ 1 h 513"/>
                <a:gd name="T30" fmla="*/ 1 w 424"/>
                <a:gd name="T31" fmla="*/ 1 h 513"/>
                <a:gd name="T32" fmla="*/ 1 w 424"/>
                <a:gd name="T33" fmla="*/ 1 h 513"/>
                <a:gd name="T34" fmla="*/ 2 w 424"/>
                <a:gd name="T35" fmla="*/ 1 h 513"/>
                <a:gd name="T36" fmla="*/ 2 w 424"/>
                <a:gd name="T37" fmla="*/ 0 h 513"/>
                <a:gd name="T38" fmla="*/ 3 w 424"/>
                <a:gd name="T39" fmla="*/ 1 h 513"/>
                <a:gd name="T40" fmla="*/ 3 w 424"/>
                <a:gd name="T41" fmla="*/ 1 h 513"/>
                <a:gd name="T42" fmla="*/ 3 w 424"/>
                <a:gd name="T43" fmla="*/ 1 h 513"/>
                <a:gd name="T44" fmla="*/ 3 w 424"/>
                <a:gd name="T45" fmla="*/ 1 h 513"/>
                <a:gd name="T46" fmla="*/ 3 w 424"/>
                <a:gd name="T47" fmla="*/ 1 h 513"/>
                <a:gd name="T48" fmla="*/ 3 w 424"/>
                <a:gd name="T49" fmla="*/ 2 h 513"/>
                <a:gd name="T50" fmla="*/ 3 w 424"/>
                <a:gd name="T51" fmla="*/ 2 h 513"/>
                <a:gd name="T52" fmla="*/ 3 w 424"/>
                <a:gd name="T53" fmla="*/ 2 h 513"/>
                <a:gd name="T54" fmla="*/ 3 w 424"/>
                <a:gd name="T55" fmla="*/ 2 h 513"/>
                <a:gd name="T56" fmla="*/ 3 w 424"/>
                <a:gd name="T57" fmla="*/ 3 h 513"/>
                <a:gd name="T58" fmla="*/ 3 w 424"/>
                <a:gd name="T59" fmla="*/ 3 h 513"/>
                <a:gd name="T60" fmla="*/ 3 w 424"/>
                <a:gd name="T61" fmla="*/ 3 h 513"/>
                <a:gd name="T62" fmla="*/ 3 w 424"/>
                <a:gd name="T63" fmla="*/ 4 h 513"/>
                <a:gd name="T64" fmla="*/ 3 w 424"/>
                <a:gd name="T65" fmla="*/ 4 h 513"/>
                <a:gd name="T66" fmla="*/ 3 w 424"/>
                <a:gd name="T67" fmla="*/ 4 h 513"/>
                <a:gd name="T68" fmla="*/ 3 w 424"/>
                <a:gd name="T69" fmla="*/ 4 h 513"/>
                <a:gd name="T70" fmla="*/ 3 w 424"/>
                <a:gd name="T71" fmla="*/ 4 h 513"/>
                <a:gd name="T72" fmla="*/ 3 w 424"/>
                <a:gd name="T73" fmla="*/ 4 h 513"/>
                <a:gd name="T74" fmla="*/ 3 w 424"/>
                <a:gd name="T75" fmla="*/ 4 h 513"/>
                <a:gd name="T76" fmla="*/ 2 w 424"/>
                <a:gd name="T77" fmla="*/ 4 h 513"/>
                <a:gd name="T78" fmla="*/ 1 w 424"/>
                <a:gd name="T79" fmla="*/ 4 h 5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4"/>
                <a:gd name="T121" fmla="*/ 0 h 513"/>
                <a:gd name="T122" fmla="*/ 424 w 424"/>
                <a:gd name="T123" fmla="*/ 513 h 5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4" h="513">
                  <a:moveTo>
                    <a:pt x="126" y="500"/>
                  </a:moveTo>
                  <a:lnTo>
                    <a:pt x="109" y="494"/>
                  </a:lnTo>
                  <a:lnTo>
                    <a:pt x="90" y="484"/>
                  </a:lnTo>
                  <a:lnTo>
                    <a:pt x="69" y="469"/>
                  </a:lnTo>
                  <a:lnTo>
                    <a:pt x="57" y="460"/>
                  </a:lnTo>
                  <a:lnTo>
                    <a:pt x="48" y="448"/>
                  </a:lnTo>
                  <a:lnTo>
                    <a:pt x="36" y="437"/>
                  </a:lnTo>
                  <a:lnTo>
                    <a:pt x="27" y="423"/>
                  </a:lnTo>
                  <a:lnTo>
                    <a:pt x="19" y="406"/>
                  </a:lnTo>
                  <a:lnTo>
                    <a:pt x="12" y="389"/>
                  </a:lnTo>
                  <a:lnTo>
                    <a:pt x="8" y="380"/>
                  </a:lnTo>
                  <a:lnTo>
                    <a:pt x="6" y="370"/>
                  </a:lnTo>
                  <a:lnTo>
                    <a:pt x="2" y="347"/>
                  </a:lnTo>
                  <a:lnTo>
                    <a:pt x="0" y="300"/>
                  </a:lnTo>
                  <a:lnTo>
                    <a:pt x="2" y="275"/>
                  </a:lnTo>
                  <a:lnTo>
                    <a:pt x="6" y="249"/>
                  </a:lnTo>
                  <a:lnTo>
                    <a:pt x="10" y="222"/>
                  </a:lnTo>
                  <a:lnTo>
                    <a:pt x="12" y="209"/>
                  </a:lnTo>
                  <a:lnTo>
                    <a:pt x="16" y="195"/>
                  </a:lnTo>
                  <a:lnTo>
                    <a:pt x="19" y="182"/>
                  </a:lnTo>
                  <a:lnTo>
                    <a:pt x="23" y="169"/>
                  </a:lnTo>
                  <a:lnTo>
                    <a:pt x="29" y="155"/>
                  </a:lnTo>
                  <a:lnTo>
                    <a:pt x="33" y="142"/>
                  </a:lnTo>
                  <a:lnTo>
                    <a:pt x="38" y="131"/>
                  </a:lnTo>
                  <a:lnTo>
                    <a:pt x="44" y="117"/>
                  </a:lnTo>
                  <a:lnTo>
                    <a:pt x="50" y="106"/>
                  </a:lnTo>
                  <a:lnTo>
                    <a:pt x="55" y="95"/>
                  </a:lnTo>
                  <a:lnTo>
                    <a:pt x="61" y="83"/>
                  </a:lnTo>
                  <a:lnTo>
                    <a:pt x="69" y="74"/>
                  </a:lnTo>
                  <a:lnTo>
                    <a:pt x="76" y="64"/>
                  </a:lnTo>
                  <a:lnTo>
                    <a:pt x="82" y="55"/>
                  </a:lnTo>
                  <a:lnTo>
                    <a:pt x="92" y="45"/>
                  </a:lnTo>
                  <a:lnTo>
                    <a:pt x="99" y="38"/>
                  </a:lnTo>
                  <a:lnTo>
                    <a:pt x="107" y="30"/>
                  </a:lnTo>
                  <a:lnTo>
                    <a:pt x="116" y="24"/>
                  </a:lnTo>
                  <a:lnTo>
                    <a:pt x="135" y="13"/>
                  </a:lnTo>
                  <a:lnTo>
                    <a:pt x="154" y="7"/>
                  </a:lnTo>
                  <a:lnTo>
                    <a:pt x="194" y="0"/>
                  </a:lnTo>
                  <a:lnTo>
                    <a:pt x="228" y="2"/>
                  </a:lnTo>
                  <a:lnTo>
                    <a:pt x="291" y="22"/>
                  </a:lnTo>
                  <a:lnTo>
                    <a:pt x="304" y="30"/>
                  </a:lnTo>
                  <a:lnTo>
                    <a:pt x="318" y="41"/>
                  </a:lnTo>
                  <a:lnTo>
                    <a:pt x="331" y="53"/>
                  </a:lnTo>
                  <a:lnTo>
                    <a:pt x="342" y="64"/>
                  </a:lnTo>
                  <a:lnTo>
                    <a:pt x="354" y="78"/>
                  </a:lnTo>
                  <a:lnTo>
                    <a:pt x="365" y="93"/>
                  </a:lnTo>
                  <a:lnTo>
                    <a:pt x="377" y="108"/>
                  </a:lnTo>
                  <a:lnTo>
                    <a:pt x="386" y="125"/>
                  </a:lnTo>
                  <a:lnTo>
                    <a:pt x="392" y="133"/>
                  </a:lnTo>
                  <a:lnTo>
                    <a:pt x="396" y="142"/>
                  </a:lnTo>
                  <a:lnTo>
                    <a:pt x="401" y="152"/>
                  </a:lnTo>
                  <a:lnTo>
                    <a:pt x="405" y="163"/>
                  </a:lnTo>
                  <a:lnTo>
                    <a:pt x="409" y="173"/>
                  </a:lnTo>
                  <a:lnTo>
                    <a:pt x="411" y="184"/>
                  </a:lnTo>
                  <a:lnTo>
                    <a:pt x="415" y="195"/>
                  </a:lnTo>
                  <a:lnTo>
                    <a:pt x="417" y="207"/>
                  </a:lnTo>
                  <a:lnTo>
                    <a:pt x="424" y="256"/>
                  </a:lnTo>
                  <a:lnTo>
                    <a:pt x="424" y="308"/>
                  </a:lnTo>
                  <a:lnTo>
                    <a:pt x="422" y="332"/>
                  </a:lnTo>
                  <a:lnTo>
                    <a:pt x="418" y="357"/>
                  </a:lnTo>
                  <a:lnTo>
                    <a:pt x="417" y="370"/>
                  </a:lnTo>
                  <a:lnTo>
                    <a:pt x="413" y="382"/>
                  </a:lnTo>
                  <a:lnTo>
                    <a:pt x="411" y="393"/>
                  </a:lnTo>
                  <a:lnTo>
                    <a:pt x="407" y="403"/>
                  </a:lnTo>
                  <a:lnTo>
                    <a:pt x="401" y="414"/>
                  </a:lnTo>
                  <a:lnTo>
                    <a:pt x="398" y="425"/>
                  </a:lnTo>
                  <a:lnTo>
                    <a:pt x="392" y="435"/>
                  </a:lnTo>
                  <a:lnTo>
                    <a:pt x="386" y="444"/>
                  </a:lnTo>
                  <a:lnTo>
                    <a:pt x="380" y="452"/>
                  </a:lnTo>
                  <a:lnTo>
                    <a:pt x="375" y="460"/>
                  </a:lnTo>
                  <a:lnTo>
                    <a:pt x="367" y="467"/>
                  </a:lnTo>
                  <a:lnTo>
                    <a:pt x="360" y="475"/>
                  </a:lnTo>
                  <a:lnTo>
                    <a:pt x="344" y="486"/>
                  </a:lnTo>
                  <a:lnTo>
                    <a:pt x="325" y="496"/>
                  </a:lnTo>
                  <a:lnTo>
                    <a:pt x="308" y="503"/>
                  </a:lnTo>
                  <a:lnTo>
                    <a:pt x="289" y="507"/>
                  </a:lnTo>
                  <a:lnTo>
                    <a:pt x="211" y="513"/>
                  </a:lnTo>
                  <a:lnTo>
                    <a:pt x="151" y="505"/>
                  </a:lnTo>
                  <a:lnTo>
                    <a:pt x="126" y="500"/>
                  </a:lnTo>
                  <a:close/>
                </a:path>
              </a:pathLst>
            </a:custGeom>
            <a:solidFill>
              <a:srgbClr val="FF3399"/>
            </a:solidFill>
            <a:ln w="9525">
              <a:noFill/>
              <a:miter lim="800000"/>
              <a:headEnd/>
              <a:tailEnd/>
            </a:ln>
          </p:spPr>
          <p:txBody>
            <a:bodyPr/>
            <a:lstStyle/>
            <a:p>
              <a:endParaRPr lang="en-AU">
                <a:latin typeface="Calibri" pitchFamily="34" charset="0"/>
              </a:endParaRPr>
            </a:p>
          </p:txBody>
        </p:sp>
        <p:sp>
          <p:nvSpPr>
            <p:cNvPr id="44108" name="Freeform 77"/>
            <p:cNvSpPr>
              <a:spLocks/>
            </p:cNvSpPr>
            <p:nvPr/>
          </p:nvSpPr>
          <p:spPr bwMode="auto">
            <a:xfrm>
              <a:off x="4393" y="2801"/>
              <a:ext cx="172" cy="219"/>
            </a:xfrm>
            <a:custGeom>
              <a:avLst/>
              <a:gdLst>
                <a:gd name="T0" fmla="*/ 1 w 344"/>
                <a:gd name="T1" fmla="*/ 1 h 437"/>
                <a:gd name="T2" fmla="*/ 1 w 344"/>
                <a:gd name="T3" fmla="*/ 1 h 437"/>
                <a:gd name="T4" fmla="*/ 1 w 344"/>
                <a:gd name="T5" fmla="*/ 1 h 437"/>
                <a:gd name="T6" fmla="*/ 1 w 344"/>
                <a:gd name="T7" fmla="*/ 1 h 437"/>
                <a:gd name="T8" fmla="*/ 1 w 344"/>
                <a:gd name="T9" fmla="*/ 1 h 437"/>
                <a:gd name="T10" fmla="*/ 1 w 344"/>
                <a:gd name="T11" fmla="*/ 2 h 437"/>
                <a:gd name="T12" fmla="*/ 1 w 344"/>
                <a:gd name="T13" fmla="*/ 2 h 437"/>
                <a:gd name="T14" fmla="*/ 1 w 344"/>
                <a:gd name="T15" fmla="*/ 2 h 437"/>
                <a:gd name="T16" fmla="*/ 1 w 344"/>
                <a:gd name="T17" fmla="*/ 2 h 437"/>
                <a:gd name="T18" fmla="*/ 0 w 344"/>
                <a:gd name="T19" fmla="*/ 3 h 437"/>
                <a:gd name="T20" fmla="*/ 1 w 344"/>
                <a:gd name="T21" fmla="*/ 3 h 437"/>
                <a:gd name="T22" fmla="*/ 1 w 344"/>
                <a:gd name="T23" fmla="*/ 3 h 437"/>
                <a:gd name="T24" fmla="*/ 1 w 344"/>
                <a:gd name="T25" fmla="*/ 3 h 437"/>
                <a:gd name="T26" fmla="*/ 1 w 344"/>
                <a:gd name="T27" fmla="*/ 4 h 437"/>
                <a:gd name="T28" fmla="*/ 1 w 344"/>
                <a:gd name="T29" fmla="*/ 4 h 437"/>
                <a:gd name="T30" fmla="*/ 1 w 344"/>
                <a:gd name="T31" fmla="*/ 4 h 437"/>
                <a:gd name="T32" fmla="*/ 1 w 344"/>
                <a:gd name="T33" fmla="*/ 4 h 437"/>
                <a:gd name="T34" fmla="*/ 3 w 344"/>
                <a:gd name="T35" fmla="*/ 4 h 437"/>
                <a:gd name="T36" fmla="*/ 3 w 344"/>
                <a:gd name="T37" fmla="*/ 3 h 437"/>
                <a:gd name="T38" fmla="*/ 3 w 344"/>
                <a:gd name="T39" fmla="*/ 3 h 437"/>
                <a:gd name="T40" fmla="*/ 3 w 344"/>
                <a:gd name="T41" fmla="*/ 3 h 437"/>
                <a:gd name="T42" fmla="*/ 3 w 344"/>
                <a:gd name="T43" fmla="*/ 3 h 437"/>
                <a:gd name="T44" fmla="*/ 3 w 344"/>
                <a:gd name="T45" fmla="*/ 2 h 437"/>
                <a:gd name="T46" fmla="*/ 3 w 344"/>
                <a:gd name="T47" fmla="*/ 2 h 437"/>
                <a:gd name="T48" fmla="*/ 3 w 344"/>
                <a:gd name="T49" fmla="*/ 2 h 437"/>
                <a:gd name="T50" fmla="*/ 3 w 344"/>
                <a:gd name="T51" fmla="*/ 2 h 437"/>
                <a:gd name="T52" fmla="*/ 3 w 344"/>
                <a:gd name="T53" fmla="*/ 2 h 437"/>
                <a:gd name="T54" fmla="*/ 3 w 344"/>
                <a:gd name="T55" fmla="*/ 1 h 437"/>
                <a:gd name="T56" fmla="*/ 3 w 344"/>
                <a:gd name="T57" fmla="*/ 1 h 437"/>
                <a:gd name="T58" fmla="*/ 3 w 344"/>
                <a:gd name="T59" fmla="*/ 1 h 437"/>
                <a:gd name="T60" fmla="*/ 3 w 344"/>
                <a:gd name="T61" fmla="*/ 1 h 437"/>
                <a:gd name="T62" fmla="*/ 1 w 344"/>
                <a:gd name="T63" fmla="*/ 1 h 437"/>
                <a:gd name="T64" fmla="*/ 1 w 344"/>
                <a:gd name="T65" fmla="*/ 1 h 437"/>
                <a:gd name="T66" fmla="*/ 1 w 344"/>
                <a:gd name="T67" fmla="*/ 1 h 4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44"/>
                <a:gd name="T103" fmla="*/ 0 h 437"/>
                <a:gd name="T104" fmla="*/ 344 w 344"/>
                <a:gd name="T105" fmla="*/ 437 h 43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44" h="437">
                  <a:moveTo>
                    <a:pt x="139" y="2"/>
                  </a:moveTo>
                  <a:lnTo>
                    <a:pt x="126" y="6"/>
                  </a:lnTo>
                  <a:lnTo>
                    <a:pt x="97" y="25"/>
                  </a:lnTo>
                  <a:lnTo>
                    <a:pt x="78" y="38"/>
                  </a:lnTo>
                  <a:lnTo>
                    <a:pt x="68" y="47"/>
                  </a:lnTo>
                  <a:lnTo>
                    <a:pt x="59" y="59"/>
                  </a:lnTo>
                  <a:lnTo>
                    <a:pt x="51" y="70"/>
                  </a:lnTo>
                  <a:lnTo>
                    <a:pt x="42" y="84"/>
                  </a:lnTo>
                  <a:lnTo>
                    <a:pt x="34" y="97"/>
                  </a:lnTo>
                  <a:lnTo>
                    <a:pt x="29" y="114"/>
                  </a:lnTo>
                  <a:lnTo>
                    <a:pt x="25" y="122"/>
                  </a:lnTo>
                  <a:lnTo>
                    <a:pt x="23" y="129"/>
                  </a:lnTo>
                  <a:lnTo>
                    <a:pt x="19" y="139"/>
                  </a:lnTo>
                  <a:lnTo>
                    <a:pt x="17" y="148"/>
                  </a:lnTo>
                  <a:lnTo>
                    <a:pt x="15" y="156"/>
                  </a:lnTo>
                  <a:lnTo>
                    <a:pt x="11" y="165"/>
                  </a:lnTo>
                  <a:lnTo>
                    <a:pt x="8" y="182"/>
                  </a:lnTo>
                  <a:lnTo>
                    <a:pt x="2" y="220"/>
                  </a:lnTo>
                  <a:lnTo>
                    <a:pt x="0" y="255"/>
                  </a:lnTo>
                  <a:lnTo>
                    <a:pt x="0" y="291"/>
                  </a:lnTo>
                  <a:lnTo>
                    <a:pt x="2" y="306"/>
                  </a:lnTo>
                  <a:lnTo>
                    <a:pt x="4" y="323"/>
                  </a:lnTo>
                  <a:lnTo>
                    <a:pt x="6" y="331"/>
                  </a:lnTo>
                  <a:lnTo>
                    <a:pt x="8" y="338"/>
                  </a:lnTo>
                  <a:lnTo>
                    <a:pt x="11" y="352"/>
                  </a:lnTo>
                  <a:lnTo>
                    <a:pt x="17" y="365"/>
                  </a:lnTo>
                  <a:lnTo>
                    <a:pt x="25" y="376"/>
                  </a:lnTo>
                  <a:lnTo>
                    <a:pt x="32" y="388"/>
                  </a:lnTo>
                  <a:lnTo>
                    <a:pt x="44" y="397"/>
                  </a:lnTo>
                  <a:lnTo>
                    <a:pt x="57" y="407"/>
                  </a:lnTo>
                  <a:lnTo>
                    <a:pt x="74" y="414"/>
                  </a:lnTo>
                  <a:lnTo>
                    <a:pt x="91" y="422"/>
                  </a:lnTo>
                  <a:lnTo>
                    <a:pt x="108" y="430"/>
                  </a:lnTo>
                  <a:lnTo>
                    <a:pt x="148" y="437"/>
                  </a:lnTo>
                  <a:lnTo>
                    <a:pt x="230" y="435"/>
                  </a:lnTo>
                  <a:lnTo>
                    <a:pt x="266" y="422"/>
                  </a:lnTo>
                  <a:lnTo>
                    <a:pt x="295" y="399"/>
                  </a:lnTo>
                  <a:lnTo>
                    <a:pt x="308" y="384"/>
                  </a:lnTo>
                  <a:lnTo>
                    <a:pt x="317" y="371"/>
                  </a:lnTo>
                  <a:lnTo>
                    <a:pt x="325" y="353"/>
                  </a:lnTo>
                  <a:lnTo>
                    <a:pt x="333" y="336"/>
                  </a:lnTo>
                  <a:lnTo>
                    <a:pt x="338" y="319"/>
                  </a:lnTo>
                  <a:lnTo>
                    <a:pt x="342" y="300"/>
                  </a:lnTo>
                  <a:lnTo>
                    <a:pt x="344" y="262"/>
                  </a:lnTo>
                  <a:lnTo>
                    <a:pt x="344" y="243"/>
                  </a:lnTo>
                  <a:lnTo>
                    <a:pt x="342" y="222"/>
                  </a:lnTo>
                  <a:lnTo>
                    <a:pt x="338" y="201"/>
                  </a:lnTo>
                  <a:lnTo>
                    <a:pt x="335" y="192"/>
                  </a:lnTo>
                  <a:lnTo>
                    <a:pt x="333" y="181"/>
                  </a:lnTo>
                  <a:lnTo>
                    <a:pt x="329" y="171"/>
                  </a:lnTo>
                  <a:lnTo>
                    <a:pt x="327" y="160"/>
                  </a:lnTo>
                  <a:lnTo>
                    <a:pt x="323" y="150"/>
                  </a:lnTo>
                  <a:lnTo>
                    <a:pt x="319" y="139"/>
                  </a:lnTo>
                  <a:lnTo>
                    <a:pt x="314" y="129"/>
                  </a:lnTo>
                  <a:lnTo>
                    <a:pt x="310" y="118"/>
                  </a:lnTo>
                  <a:lnTo>
                    <a:pt x="304" y="106"/>
                  </a:lnTo>
                  <a:lnTo>
                    <a:pt x="300" y="97"/>
                  </a:lnTo>
                  <a:lnTo>
                    <a:pt x="295" y="87"/>
                  </a:lnTo>
                  <a:lnTo>
                    <a:pt x="289" y="78"/>
                  </a:lnTo>
                  <a:lnTo>
                    <a:pt x="281" y="68"/>
                  </a:lnTo>
                  <a:lnTo>
                    <a:pt x="276" y="61"/>
                  </a:lnTo>
                  <a:lnTo>
                    <a:pt x="262" y="46"/>
                  </a:lnTo>
                  <a:lnTo>
                    <a:pt x="251" y="34"/>
                  </a:lnTo>
                  <a:lnTo>
                    <a:pt x="238" y="25"/>
                  </a:lnTo>
                  <a:lnTo>
                    <a:pt x="224" y="17"/>
                  </a:lnTo>
                  <a:lnTo>
                    <a:pt x="198" y="8"/>
                  </a:lnTo>
                  <a:lnTo>
                    <a:pt x="156" y="0"/>
                  </a:lnTo>
                  <a:lnTo>
                    <a:pt x="139" y="2"/>
                  </a:lnTo>
                  <a:close/>
                </a:path>
              </a:pathLst>
            </a:custGeom>
            <a:solidFill>
              <a:srgbClr val="B2AF2B"/>
            </a:solidFill>
            <a:ln w="9525">
              <a:noFill/>
              <a:miter lim="800000"/>
              <a:headEnd/>
              <a:tailEnd/>
            </a:ln>
          </p:spPr>
          <p:txBody>
            <a:bodyPr/>
            <a:lstStyle/>
            <a:p>
              <a:endParaRPr lang="en-AU">
                <a:latin typeface="Calibri" pitchFamily="34" charset="0"/>
              </a:endParaRPr>
            </a:p>
          </p:txBody>
        </p:sp>
        <p:sp>
          <p:nvSpPr>
            <p:cNvPr id="44109" name="Freeform 78"/>
            <p:cNvSpPr>
              <a:spLocks/>
            </p:cNvSpPr>
            <p:nvPr/>
          </p:nvSpPr>
          <p:spPr bwMode="auto">
            <a:xfrm>
              <a:off x="4407" y="2811"/>
              <a:ext cx="139" cy="193"/>
            </a:xfrm>
            <a:custGeom>
              <a:avLst/>
              <a:gdLst>
                <a:gd name="T0" fmla="*/ 2 w 277"/>
                <a:gd name="T1" fmla="*/ 0 h 386"/>
                <a:gd name="T2" fmla="*/ 1 w 277"/>
                <a:gd name="T3" fmla="*/ 1 h 386"/>
                <a:gd name="T4" fmla="*/ 1 w 277"/>
                <a:gd name="T5" fmla="*/ 1 h 386"/>
                <a:gd name="T6" fmla="*/ 1 w 277"/>
                <a:gd name="T7" fmla="*/ 1 h 386"/>
                <a:gd name="T8" fmla="*/ 1 w 277"/>
                <a:gd name="T9" fmla="*/ 1 h 386"/>
                <a:gd name="T10" fmla="*/ 1 w 277"/>
                <a:gd name="T11" fmla="*/ 1 h 386"/>
                <a:gd name="T12" fmla="*/ 1 w 277"/>
                <a:gd name="T13" fmla="*/ 1 h 386"/>
                <a:gd name="T14" fmla="*/ 1 w 277"/>
                <a:gd name="T15" fmla="*/ 1 h 386"/>
                <a:gd name="T16" fmla="*/ 1 w 277"/>
                <a:gd name="T17" fmla="*/ 1 h 386"/>
                <a:gd name="T18" fmla="*/ 1 w 277"/>
                <a:gd name="T19" fmla="*/ 1 h 386"/>
                <a:gd name="T20" fmla="*/ 1 w 277"/>
                <a:gd name="T21" fmla="*/ 1 h 386"/>
                <a:gd name="T22" fmla="*/ 1 w 277"/>
                <a:gd name="T23" fmla="*/ 2 h 386"/>
                <a:gd name="T24" fmla="*/ 1 w 277"/>
                <a:gd name="T25" fmla="*/ 2 h 386"/>
                <a:gd name="T26" fmla="*/ 0 w 277"/>
                <a:gd name="T27" fmla="*/ 2 h 386"/>
                <a:gd name="T28" fmla="*/ 0 w 277"/>
                <a:gd name="T29" fmla="*/ 2 h 386"/>
                <a:gd name="T30" fmla="*/ 1 w 277"/>
                <a:gd name="T31" fmla="*/ 3 h 386"/>
                <a:gd name="T32" fmla="*/ 1 w 277"/>
                <a:gd name="T33" fmla="*/ 3 h 386"/>
                <a:gd name="T34" fmla="*/ 1 w 277"/>
                <a:gd name="T35" fmla="*/ 3 h 386"/>
                <a:gd name="T36" fmla="*/ 1 w 277"/>
                <a:gd name="T37" fmla="*/ 3 h 386"/>
                <a:gd name="T38" fmla="*/ 1 w 277"/>
                <a:gd name="T39" fmla="*/ 3 h 386"/>
                <a:gd name="T40" fmla="*/ 1 w 277"/>
                <a:gd name="T41" fmla="*/ 3 h 386"/>
                <a:gd name="T42" fmla="*/ 1 w 277"/>
                <a:gd name="T43" fmla="*/ 3 h 386"/>
                <a:gd name="T44" fmla="*/ 1 w 277"/>
                <a:gd name="T45" fmla="*/ 3 h 386"/>
                <a:gd name="T46" fmla="*/ 1 w 277"/>
                <a:gd name="T47" fmla="*/ 3 h 386"/>
                <a:gd name="T48" fmla="*/ 1 w 277"/>
                <a:gd name="T49" fmla="*/ 3 h 386"/>
                <a:gd name="T50" fmla="*/ 1 w 277"/>
                <a:gd name="T51" fmla="*/ 3 h 386"/>
                <a:gd name="T52" fmla="*/ 1 w 277"/>
                <a:gd name="T53" fmla="*/ 3 h 386"/>
                <a:gd name="T54" fmla="*/ 1 w 277"/>
                <a:gd name="T55" fmla="*/ 3 h 386"/>
                <a:gd name="T56" fmla="*/ 2 w 277"/>
                <a:gd name="T57" fmla="*/ 3 h 386"/>
                <a:gd name="T58" fmla="*/ 2 w 277"/>
                <a:gd name="T59" fmla="*/ 3 h 386"/>
                <a:gd name="T60" fmla="*/ 2 w 277"/>
                <a:gd name="T61" fmla="*/ 3 h 386"/>
                <a:gd name="T62" fmla="*/ 2 w 277"/>
                <a:gd name="T63" fmla="*/ 3 h 386"/>
                <a:gd name="T64" fmla="*/ 2 w 277"/>
                <a:gd name="T65" fmla="*/ 3 h 386"/>
                <a:gd name="T66" fmla="*/ 3 w 277"/>
                <a:gd name="T67" fmla="*/ 3 h 386"/>
                <a:gd name="T68" fmla="*/ 3 w 277"/>
                <a:gd name="T69" fmla="*/ 3 h 386"/>
                <a:gd name="T70" fmla="*/ 3 w 277"/>
                <a:gd name="T71" fmla="*/ 3 h 386"/>
                <a:gd name="T72" fmla="*/ 3 w 277"/>
                <a:gd name="T73" fmla="*/ 3 h 386"/>
                <a:gd name="T74" fmla="*/ 3 w 277"/>
                <a:gd name="T75" fmla="*/ 2 h 386"/>
                <a:gd name="T76" fmla="*/ 3 w 277"/>
                <a:gd name="T77" fmla="*/ 2 h 386"/>
                <a:gd name="T78" fmla="*/ 3 w 277"/>
                <a:gd name="T79" fmla="*/ 2 h 386"/>
                <a:gd name="T80" fmla="*/ 3 w 277"/>
                <a:gd name="T81" fmla="*/ 2 h 386"/>
                <a:gd name="T82" fmla="*/ 3 w 277"/>
                <a:gd name="T83" fmla="*/ 2 h 386"/>
                <a:gd name="T84" fmla="*/ 3 w 277"/>
                <a:gd name="T85" fmla="*/ 2 h 386"/>
                <a:gd name="T86" fmla="*/ 3 w 277"/>
                <a:gd name="T87" fmla="*/ 2 h 386"/>
                <a:gd name="T88" fmla="*/ 2 w 277"/>
                <a:gd name="T89" fmla="*/ 1 h 386"/>
                <a:gd name="T90" fmla="*/ 2 w 277"/>
                <a:gd name="T91" fmla="*/ 1 h 386"/>
                <a:gd name="T92" fmla="*/ 2 w 277"/>
                <a:gd name="T93" fmla="*/ 1 h 386"/>
                <a:gd name="T94" fmla="*/ 2 w 277"/>
                <a:gd name="T95" fmla="*/ 1 h 386"/>
                <a:gd name="T96" fmla="*/ 2 w 277"/>
                <a:gd name="T97" fmla="*/ 1 h 386"/>
                <a:gd name="T98" fmla="*/ 2 w 277"/>
                <a:gd name="T99" fmla="*/ 1 h 386"/>
                <a:gd name="T100" fmla="*/ 2 w 277"/>
                <a:gd name="T101" fmla="*/ 1 h 386"/>
                <a:gd name="T102" fmla="*/ 2 w 277"/>
                <a:gd name="T103" fmla="*/ 1 h 386"/>
                <a:gd name="T104" fmla="*/ 2 w 277"/>
                <a:gd name="T105" fmla="*/ 1 h 386"/>
                <a:gd name="T106" fmla="*/ 2 w 277"/>
                <a:gd name="T107" fmla="*/ 1 h 386"/>
                <a:gd name="T108" fmla="*/ 2 w 277"/>
                <a:gd name="T109" fmla="*/ 1 h 386"/>
                <a:gd name="T110" fmla="*/ 2 w 277"/>
                <a:gd name="T111" fmla="*/ 1 h 386"/>
                <a:gd name="T112" fmla="*/ 2 w 277"/>
                <a:gd name="T113" fmla="*/ 1 h 386"/>
                <a:gd name="T114" fmla="*/ 2 w 277"/>
                <a:gd name="T115" fmla="*/ 1 h 386"/>
                <a:gd name="T116" fmla="*/ 2 w 277"/>
                <a:gd name="T117" fmla="*/ 0 h 386"/>
                <a:gd name="T118" fmla="*/ 2 w 277"/>
                <a:gd name="T119" fmla="*/ 0 h 38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7"/>
                <a:gd name="T181" fmla="*/ 0 h 386"/>
                <a:gd name="T182" fmla="*/ 277 w 277"/>
                <a:gd name="T183" fmla="*/ 386 h 38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7" h="386">
                  <a:moveTo>
                    <a:pt x="142" y="0"/>
                  </a:moveTo>
                  <a:lnTo>
                    <a:pt x="91" y="13"/>
                  </a:lnTo>
                  <a:lnTo>
                    <a:pt x="60" y="34"/>
                  </a:lnTo>
                  <a:lnTo>
                    <a:pt x="45" y="51"/>
                  </a:lnTo>
                  <a:lnTo>
                    <a:pt x="38" y="61"/>
                  </a:lnTo>
                  <a:lnTo>
                    <a:pt x="32" y="74"/>
                  </a:lnTo>
                  <a:lnTo>
                    <a:pt x="26" y="87"/>
                  </a:lnTo>
                  <a:lnTo>
                    <a:pt x="20" y="103"/>
                  </a:lnTo>
                  <a:lnTo>
                    <a:pt x="17" y="110"/>
                  </a:lnTo>
                  <a:lnTo>
                    <a:pt x="15" y="118"/>
                  </a:lnTo>
                  <a:lnTo>
                    <a:pt x="13" y="127"/>
                  </a:lnTo>
                  <a:lnTo>
                    <a:pt x="11" y="135"/>
                  </a:lnTo>
                  <a:lnTo>
                    <a:pt x="3" y="173"/>
                  </a:lnTo>
                  <a:lnTo>
                    <a:pt x="0" y="211"/>
                  </a:lnTo>
                  <a:lnTo>
                    <a:pt x="0" y="249"/>
                  </a:lnTo>
                  <a:lnTo>
                    <a:pt x="1" y="268"/>
                  </a:lnTo>
                  <a:lnTo>
                    <a:pt x="3" y="277"/>
                  </a:lnTo>
                  <a:lnTo>
                    <a:pt x="5" y="285"/>
                  </a:lnTo>
                  <a:lnTo>
                    <a:pt x="11" y="302"/>
                  </a:lnTo>
                  <a:lnTo>
                    <a:pt x="13" y="310"/>
                  </a:lnTo>
                  <a:lnTo>
                    <a:pt x="17" y="317"/>
                  </a:lnTo>
                  <a:lnTo>
                    <a:pt x="26" y="331"/>
                  </a:lnTo>
                  <a:lnTo>
                    <a:pt x="36" y="342"/>
                  </a:lnTo>
                  <a:lnTo>
                    <a:pt x="49" y="353"/>
                  </a:lnTo>
                  <a:lnTo>
                    <a:pt x="62" y="361"/>
                  </a:lnTo>
                  <a:lnTo>
                    <a:pt x="76" y="369"/>
                  </a:lnTo>
                  <a:lnTo>
                    <a:pt x="91" y="374"/>
                  </a:lnTo>
                  <a:lnTo>
                    <a:pt x="121" y="382"/>
                  </a:lnTo>
                  <a:lnTo>
                    <a:pt x="152" y="386"/>
                  </a:lnTo>
                  <a:lnTo>
                    <a:pt x="209" y="374"/>
                  </a:lnTo>
                  <a:lnTo>
                    <a:pt x="231" y="363"/>
                  </a:lnTo>
                  <a:lnTo>
                    <a:pt x="250" y="348"/>
                  </a:lnTo>
                  <a:lnTo>
                    <a:pt x="256" y="336"/>
                  </a:lnTo>
                  <a:lnTo>
                    <a:pt x="262" y="325"/>
                  </a:lnTo>
                  <a:lnTo>
                    <a:pt x="268" y="314"/>
                  </a:lnTo>
                  <a:lnTo>
                    <a:pt x="271" y="298"/>
                  </a:lnTo>
                  <a:lnTo>
                    <a:pt x="275" y="268"/>
                  </a:lnTo>
                  <a:lnTo>
                    <a:pt x="277" y="236"/>
                  </a:lnTo>
                  <a:lnTo>
                    <a:pt x="275" y="200"/>
                  </a:lnTo>
                  <a:lnTo>
                    <a:pt x="271" y="182"/>
                  </a:lnTo>
                  <a:lnTo>
                    <a:pt x="268" y="163"/>
                  </a:lnTo>
                  <a:lnTo>
                    <a:pt x="264" y="146"/>
                  </a:lnTo>
                  <a:lnTo>
                    <a:pt x="262" y="137"/>
                  </a:lnTo>
                  <a:lnTo>
                    <a:pt x="258" y="129"/>
                  </a:lnTo>
                  <a:lnTo>
                    <a:pt x="256" y="120"/>
                  </a:lnTo>
                  <a:lnTo>
                    <a:pt x="252" y="110"/>
                  </a:lnTo>
                  <a:lnTo>
                    <a:pt x="249" y="103"/>
                  </a:lnTo>
                  <a:lnTo>
                    <a:pt x="247" y="95"/>
                  </a:lnTo>
                  <a:lnTo>
                    <a:pt x="243" y="85"/>
                  </a:lnTo>
                  <a:lnTo>
                    <a:pt x="237" y="78"/>
                  </a:lnTo>
                  <a:lnTo>
                    <a:pt x="233" y="70"/>
                  </a:lnTo>
                  <a:lnTo>
                    <a:pt x="230" y="65"/>
                  </a:lnTo>
                  <a:lnTo>
                    <a:pt x="222" y="53"/>
                  </a:lnTo>
                  <a:lnTo>
                    <a:pt x="212" y="42"/>
                  </a:lnTo>
                  <a:lnTo>
                    <a:pt x="205" y="32"/>
                  </a:lnTo>
                  <a:lnTo>
                    <a:pt x="195" y="25"/>
                  </a:lnTo>
                  <a:lnTo>
                    <a:pt x="180" y="15"/>
                  </a:lnTo>
                  <a:lnTo>
                    <a:pt x="154" y="4"/>
                  </a:lnTo>
                  <a:lnTo>
                    <a:pt x="142" y="0"/>
                  </a:lnTo>
                  <a:close/>
                </a:path>
              </a:pathLst>
            </a:custGeom>
            <a:solidFill>
              <a:srgbClr val="9900CC"/>
            </a:solidFill>
            <a:ln w="9525">
              <a:noFill/>
              <a:miter lim="800000"/>
              <a:headEnd/>
              <a:tailEnd/>
            </a:ln>
          </p:spPr>
          <p:txBody>
            <a:bodyPr/>
            <a:lstStyle/>
            <a:p>
              <a:endParaRPr lang="en-AU">
                <a:latin typeface="Calibri" pitchFamily="34" charset="0"/>
              </a:endParaRPr>
            </a:p>
          </p:txBody>
        </p:sp>
        <p:sp>
          <p:nvSpPr>
            <p:cNvPr id="44110" name="Freeform 79"/>
            <p:cNvSpPr>
              <a:spLocks/>
            </p:cNvSpPr>
            <p:nvPr/>
          </p:nvSpPr>
          <p:spPr bwMode="auto">
            <a:xfrm>
              <a:off x="4569" y="3003"/>
              <a:ext cx="95" cy="18"/>
            </a:xfrm>
            <a:custGeom>
              <a:avLst/>
              <a:gdLst>
                <a:gd name="T0" fmla="*/ 1 w 190"/>
                <a:gd name="T1" fmla="*/ 0 h 36"/>
                <a:gd name="T2" fmla="*/ 0 w 190"/>
                <a:gd name="T3" fmla="*/ 1 h 36"/>
                <a:gd name="T4" fmla="*/ 1 w 190"/>
                <a:gd name="T5" fmla="*/ 1 h 36"/>
                <a:gd name="T6" fmla="*/ 1 w 190"/>
                <a:gd name="T7" fmla="*/ 1 h 36"/>
                <a:gd name="T8" fmla="*/ 1 w 190"/>
                <a:gd name="T9" fmla="*/ 0 h 36"/>
                <a:gd name="T10" fmla="*/ 1 w 190"/>
                <a:gd name="T11" fmla="*/ 0 h 36"/>
                <a:gd name="T12" fmla="*/ 0 60000 65536"/>
                <a:gd name="T13" fmla="*/ 0 60000 65536"/>
                <a:gd name="T14" fmla="*/ 0 60000 65536"/>
                <a:gd name="T15" fmla="*/ 0 60000 65536"/>
                <a:gd name="T16" fmla="*/ 0 60000 65536"/>
                <a:gd name="T17" fmla="*/ 0 60000 65536"/>
                <a:gd name="T18" fmla="*/ 0 w 190"/>
                <a:gd name="T19" fmla="*/ 0 h 36"/>
                <a:gd name="T20" fmla="*/ 190 w 190"/>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190" h="36">
                  <a:moveTo>
                    <a:pt x="19" y="0"/>
                  </a:moveTo>
                  <a:lnTo>
                    <a:pt x="0" y="36"/>
                  </a:lnTo>
                  <a:lnTo>
                    <a:pt x="156" y="36"/>
                  </a:lnTo>
                  <a:lnTo>
                    <a:pt x="190" y="23"/>
                  </a:lnTo>
                  <a:lnTo>
                    <a:pt x="19" y="0"/>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111" name="Freeform 80"/>
            <p:cNvSpPr>
              <a:spLocks/>
            </p:cNvSpPr>
            <p:nvPr/>
          </p:nvSpPr>
          <p:spPr bwMode="auto">
            <a:xfrm>
              <a:off x="4263" y="2648"/>
              <a:ext cx="218" cy="132"/>
            </a:xfrm>
            <a:custGeom>
              <a:avLst/>
              <a:gdLst>
                <a:gd name="T0" fmla="*/ 0 w 437"/>
                <a:gd name="T1" fmla="*/ 3 h 262"/>
                <a:gd name="T2" fmla="*/ 0 w 437"/>
                <a:gd name="T3" fmla="*/ 1 h 262"/>
                <a:gd name="T4" fmla="*/ 1 w 437"/>
                <a:gd name="T5" fmla="*/ 0 h 262"/>
                <a:gd name="T6" fmla="*/ 1 w 437"/>
                <a:gd name="T7" fmla="*/ 1 h 262"/>
                <a:gd name="T8" fmla="*/ 1 w 437"/>
                <a:gd name="T9" fmla="*/ 1 h 262"/>
                <a:gd name="T10" fmla="*/ 1 w 437"/>
                <a:gd name="T11" fmla="*/ 2 h 262"/>
                <a:gd name="T12" fmla="*/ 2 w 437"/>
                <a:gd name="T13" fmla="*/ 1 h 262"/>
                <a:gd name="T14" fmla="*/ 3 w 437"/>
                <a:gd name="T15" fmla="*/ 1 h 262"/>
                <a:gd name="T16" fmla="*/ 3 w 437"/>
                <a:gd name="T17" fmla="*/ 1 h 262"/>
                <a:gd name="T18" fmla="*/ 2 w 437"/>
                <a:gd name="T19" fmla="*/ 1 h 262"/>
                <a:gd name="T20" fmla="*/ 1 w 437"/>
                <a:gd name="T21" fmla="*/ 2 h 262"/>
                <a:gd name="T22" fmla="*/ 1 w 437"/>
                <a:gd name="T23" fmla="*/ 2 h 262"/>
                <a:gd name="T24" fmla="*/ 1 w 437"/>
                <a:gd name="T25" fmla="*/ 1 h 262"/>
                <a:gd name="T26" fmla="*/ 0 w 437"/>
                <a:gd name="T27" fmla="*/ 2 h 262"/>
                <a:gd name="T28" fmla="*/ 0 w 437"/>
                <a:gd name="T29" fmla="*/ 3 h 262"/>
                <a:gd name="T30" fmla="*/ 0 w 437"/>
                <a:gd name="T31" fmla="*/ 3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
                <a:gd name="T49" fmla="*/ 0 h 262"/>
                <a:gd name="T50" fmla="*/ 437 w 437"/>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7" h="262">
                  <a:moveTo>
                    <a:pt x="0" y="262"/>
                  </a:moveTo>
                  <a:lnTo>
                    <a:pt x="119" y="57"/>
                  </a:lnTo>
                  <a:lnTo>
                    <a:pt x="195" y="0"/>
                  </a:lnTo>
                  <a:lnTo>
                    <a:pt x="224" y="13"/>
                  </a:lnTo>
                  <a:lnTo>
                    <a:pt x="169" y="85"/>
                  </a:lnTo>
                  <a:lnTo>
                    <a:pt x="163" y="190"/>
                  </a:lnTo>
                  <a:lnTo>
                    <a:pt x="264" y="101"/>
                  </a:lnTo>
                  <a:lnTo>
                    <a:pt x="437" y="49"/>
                  </a:lnTo>
                  <a:lnTo>
                    <a:pt x="437" y="78"/>
                  </a:lnTo>
                  <a:lnTo>
                    <a:pt x="300" y="114"/>
                  </a:lnTo>
                  <a:lnTo>
                    <a:pt x="167" y="222"/>
                  </a:lnTo>
                  <a:lnTo>
                    <a:pt x="137" y="228"/>
                  </a:lnTo>
                  <a:lnTo>
                    <a:pt x="137" y="101"/>
                  </a:lnTo>
                  <a:lnTo>
                    <a:pt x="43" y="251"/>
                  </a:lnTo>
                  <a:lnTo>
                    <a:pt x="0" y="262"/>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112" name="Freeform 81"/>
            <p:cNvSpPr>
              <a:spLocks/>
            </p:cNvSpPr>
            <p:nvPr/>
          </p:nvSpPr>
          <p:spPr bwMode="auto">
            <a:xfrm>
              <a:off x="4387" y="2691"/>
              <a:ext cx="242" cy="93"/>
            </a:xfrm>
            <a:custGeom>
              <a:avLst/>
              <a:gdLst>
                <a:gd name="T0" fmla="*/ 0 w 482"/>
                <a:gd name="T1" fmla="*/ 1 h 187"/>
                <a:gd name="T2" fmla="*/ 1 w 482"/>
                <a:gd name="T3" fmla="*/ 0 h 187"/>
                <a:gd name="T4" fmla="*/ 3 w 482"/>
                <a:gd name="T5" fmla="*/ 0 h 187"/>
                <a:gd name="T6" fmla="*/ 3 w 482"/>
                <a:gd name="T7" fmla="*/ 0 h 187"/>
                <a:gd name="T8" fmla="*/ 3 w 482"/>
                <a:gd name="T9" fmla="*/ 0 h 187"/>
                <a:gd name="T10" fmla="*/ 3 w 482"/>
                <a:gd name="T11" fmla="*/ 0 h 187"/>
                <a:gd name="T12" fmla="*/ 2 w 482"/>
                <a:gd name="T13" fmla="*/ 0 h 187"/>
                <a:gd name="T14" fmla="*/ 3 w 482"/>
                <a:gd name="T15" fmla="*/ 0 h 187"/>
                <a:gd name="T16" fmla="*/ 4 w 482"/>
                <a:gd name="T17" fmla="*/ 0 h 187"/>
                <a:gd name="T18" fmla="*/ 4 w 482"/>
                <a:gd name="T19" fmla="*/ 0 h 187"/>
                <a:gd name="T20" fmla="*/ 3 w 482"/>
                <a:gd name="T21" fmla="*/ 0 h 187"/>
                <a:gd name="T22" fmla="*/ 2 w 482"/>
                <a:gd name="T23" fmla="*/ 1 h 187"/>
                <a:gd name="T24" fmla="*/ 1 w 482"/>
                <a:gd name="T25" fmla="*/ 1 h 187"/>
                <a:gd name="T26" fmla="*/ 1 w 482"/>
                <a:gd name="T27" fmla="*/ 1 h 187"/>
                <a:gd name="T28" fmla="*/ 1 w 482"/>
                <a:gd name="T29" fmla="*/ 1 h 187"/>
                <a:gd name="T30" fmla="*/ 2 w 482"/>
                <a:gd name="T31" fmla="*/ 1 h 187"/>
                <a:gd name="T32" fmla="*/ 2 w 482"/>
                <a:gd name="T33" fmla="*/ 1 h 187"/>
                <a:gd name="T34" fmla="*/ 2 w 482"/>
                <a:gd name="T35" fmla="*/ 1 h 187"/>
                <a:gd name="T36" fmla="*/ 2 w 482"/>
                <a:gd name="T37" fmla="*/ 1 h 187"/>
                <a:gd name="T38" fmla="*/ 2 w 482"/>
                <a:gd name="T39" fmla="*/ 0 h 187"/>
                <a:gd name="T40" fmla="*/ 2 w 482"/>
                <a:gd name="T41" fmla="*/ 0 h 187"/>
                <a:gd name="T42" fmla="*/ 1 w 482"/>
                <a:gd name="T43" fmla="*/ 1 h 187"/>
                <a:gd name="T44" fmla="*/ 1 w 482"/>
                <a:gd name="T45" fmla="*/ 1 h 187"/>
                <a:gd name="T46" fmla="*/ 0 w 482"/>
                <a:gd name="T47" fmla="*/ 1 h 187"/>
                <a:gd name="T48" fmla="*/ 0 w 482"/>
                <a:gd name="T49" fmla="*/ 1 h 1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2"/>
                <a:gd name="T76" fmla="*/ 0 h 187"/>
                <a:gd name="T77" fmla="*/ 482 w 482"/>
                <a:gd name="T78" fmla="*/ 187 h 18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2" h="187">
                  <a:moveTo>
                    <a:pt x="0" y="160"/>
                  </a:moveTo>
                  <a:lnTo>
                    <a:pt x="121" y="50"/>
                  </a:lnTo>
                  <a:lnTo>
                    <a:pt x="287" y="0"/>
                  </a:lnTo>
                  <a:lnTo>
                    <a:pt x="378" y="6"/>
                  </a:lnTo>
                  <a:lnTo>
                    <a:pt x="378" y="21"/>
                  </a:lnTo>
                  <a:lnTo>
                    <a:pt x="268" y="37"/>
                  </a:lnTo>
                  <a:lnTo>
                    <a:pt x="209" y="107"/>
                  </a:lnTo>
                  <a:lnTo>
                    <a:pt x="357" y="54"/>
                  </a:lnTo>
                  <a:lnTo>
                    <a:pt x="469" y="35"/>
                  </a:lnTo>
                  <a:lnTo>
                    <a:pt x="482" y="48"/>
                  </a:lnTo>
                  <a:lnTo>
                    <a:pt x="359" y="78"/>
                  </a:lnTo>
                  <a:lnTo>
                    <a:pt x="195" y="156"/>
                  </a:lnTo>
                  <a:lnTo>
                    <a:pt x="127" y="187"/>
                  </a:lnTo>
                  <a:lnTo>
                    <a:pt x="112" y="181"/>
                  </a:lnTo>
                  <a:lnTo>
                    <a:pt x="121" y="172"/>
                  </a:lnTo>
                  <a:lnTo>
                    <a:pt x="133" y="162"/>
                  </a:lnTo>
                  <a:lnTo>
                    <a:pt x="144" y="151"/>
                  </a:lnTo>
                  <a:lnTo>
                    <a:pt x="156" y="139"/>
                  </a:lnTo>
                  <a:lnTo>
                    <a:pt x="167" y="128"/>
                  </a:lnTo>
                  <a:lnTo>
                    <a:pt x="178" y="114"/>
                  </a:lnTo>
                  <a:lnTo>
                    <a:pt x="199" y="52"/>
                  </a:lnTo>
                  <a:lnTo>
                    <a:pt x="64" y="132"/>
                  </a:lnTo>
                  <a:lnTo>
                    <a:pt x="17" y="170"/>
                  </a:lnTo>
                  <a:lnTo>
                    <a:pt x="0" y="160"/>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113" name="Freeform 82"/>
            <p:cNvSpPr>
              <a:spLocks/>
            </p:cNvSpPr>
            <p:nvPr/>
          </p:nvSpPr>
          <p:spPr bwMode="auto">
            <a:xfrm>
              <a:off x="4540" y="2726"/>
              <a:ext cx="226" cy="76"/>
            </a:xfrm>
            <a:custGeom>
              <a:avLst/>
              <a:gdLst>
                <a:gd name="T0" fmla="*/ 0 w 452"/>
                <a:gd name="T1" fmla="*/ 1 h 152"/>
                <a:gd name="T2" fmla="*/ 1 w 452"/>
                <a:gd name="T3" fmla="*/ 1 h 152"/>
                <a:gd name="T4" fmla="*/ 4 w 452"/>
                <a:gd name="T5" fmla="*/ 0 h 152"/>
                <a:gd name="T6" fmla="*/ 4 w 452"/>
                <a:gd name="T7" fmla="*/ 1 h 152"/>
                <a:gd name="T8" fmla="*/ 4 w 452"/>
                <a:gd name="T9" fmla="*/ 1 h 152"/>
                <a:gd name="T10" fmla="*/ 2 w 452"/>
                <a:gd name="T11" fmla="*/ 1 h 152"/>
                <a:gd name="T12" fmla="*/ 1 w 452"/>
                <a:gd name="T13" fmla="*/ 1 h 152"/>
                <a:gd name="T14" fmla="*/ 0 w 452"/>
                <a:gd name="T15" fmla="*/ 1 h 152"/>
                <a:gd name="T16" fmla="*/ 0 w 452"/>
                <a:gd name="T17" fmla="*/ 1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2"/>
                <a:gd name="T28" fmla="*/ 0 h 152"/>
                <a:gd name="T29" fmla="*/ 452 w 452"/>
                <a:gd name="T30" fmla="*/ 152 h 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2" h="152">
                  <a:moveTo>
                    <a:pt x="0" y="139"/>
                  </a:moveTo>
                  <a:lnTo>
                    <a:pt x="125" y="59"/>
                  </a:lnTo>
                  <a:lnTo>
                    <a:pt x="395" y="0"/>
                  </a:lnTo>
                  <a:lnTo>
                    <a:pt x="452" y="15"/>
                  </a:lnTo>
                  <a:lnTo>
                    <a:pt x="431" y="24"/>
                  </a:lnTo>
                  <a:lnTo>
                    <a:pt x="140" y="78"/>
                  </a:lnTo>
                  <a:lnTo>
                    <a:pt x="38" y="152"/>
                  </a:lnTo>
                  <a:lnTo>
                    <a:pt x="0" y="139"/>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114" name="Freeform 83"/>
            <p:cNvSpPr>
              <a:spLocks/>
            </p:cNvSpPr>
            <p:nvPr/>
          </p:nvSpPr>
          <p:spPr bwMode="auto">
            <a:xfrm>
              <a:off x="4772" y="2756"/>
              <a:ext cx="72" cy="113"/>
            </a:xfrm>
            <a:custGeom>
              <a:avLst/>
              <a:gdLst>
                <a:gd name="T0" fmla="*/ 0 w 145"/>
                <a:gd name="T1" fmla="*/ 0 h 226"/>
                <a:gd name="T2" fmla="*/ 1 w 145"/>
                <a:gd name="T3" fmla="*/ 1 h 226"/>
                <a:gd name="T4" fmla="*/ 0 w 145"/>
                <a:gd name="T5" fmla="*/ 2 h 226"/>
                <a:gd name="T6" fmla="*/ 0 w 145"/>
                <a:gd name="T7" fmla="*/ 2 h 226"/>
                <a:gd name="T8" fmla="*/ 0 w 145"/>
                <a:gd name="T9" fmla="*/ 1 h 226"/>
                <a:gd name="T10" fmla="*/ 0 w 145"/>
                <a:gd name="T11" fmla="*/ 1 h 226"/>
                <a:gd name="T12" fmla="*/ 0 w 145"/>
                <a:gd name="T13" fmla="*/ 0 h 226"/>
                <a:gd name="T14" fmla="*/ 0 w 145"/>
                <a:gd name="T15" fmla="*/ 0 h 226"/>
                <a:gd name="T16" fmla="*/ 0 60000 65536"/>
                <a:gd name="T17" fmla="*/ 0 60000 65536"/>
                <a:gd name="T18" fmla="*/ 0 60000 65536"/>
                <a:gd name="T19" fmla="*/ 0 60000 65536"/>
                <a:gd name="T20" fmla="*/ 0 60000 65536"/>
                <a:gd name="T21" fmla="*/ 0 60000 65536"/>
                <a:gd name="T22" fmla="*/ 0 60000 65536"/>
                <a:gd name="T23" fmla="*/ 0 60000 65536"/>
                <a:gd name="T24" fmla="*/ 0 w 145"/>
                <a:gd name="T25" fmla="*/ 0 h 226"/>
                <a:gd name="T26" fmla="*/ 145 w 145"/>
                <a:gd name="T27" fmla="*/ 226 h 2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5" h="226">
                  <a:moveTo>
                    <a:pt x="8" y="0"/>
                  </a:moveTo>
                  <a:lnTo>
                    <a:pt x="145" y="91"/>
                  </a:lnTo>
                  <a:lnTo>
                    <a:pt x="56" y="226"/>
                  </a:lnTo>
                  <a:lnTo>
                    <a:pt x="44" y="203"/>
                  </a:lnTo>
                  <a:lnTo>
                    <a:pt x="88" y="108"/>
                  </a:lnTo>
                  <a:lnTo>
                    <a:pt x="0" y="17"/>
                  </a:lnTo>
                  <a:lnTo>
                    <a:pt x="8" y="0"/>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115" name="Freeform 84"/>
            <p:cNvSpPr>
              <a:spLocks/>
            </p:cNvSpPr>
            <p:nvPr/>
          </p:nvSpPr>
          <p:spPr bwMode="auto">
            <a:xfrm>
              <a:off x="4062" y="2635"/>
              <a:ext cx="192" cy="167"/>
            </a:xfrm>
            <a:custGeom>
              <a:avLst/>
              <a:gdLst>
                <a:gd name="T0" fmla="*/ 3 w 384"/>
                <a:gd name="T1" fmla="*/ 2 h 335"/>
                <a:gd name="T2" fmla="*/ 3 w 384"/>
                <a:gd name="T3" fmla="*/ 0 h 335"/>
                <a:gd name="T4" fmla="*/ 2 w 384"/>
                <a:gd name="T5" fmla="*/ 0 h 335"/>
                <a:gd name="T6" fmla="*/ 2 w 384"/>
                <a:gd name="T7" fmla="*/ 0 h 335"/>
                <a:gd name="T8" fmla="*/ 1 w 384"/>
                <a:gd name="T9" fmla="*/ 0 h 335"/>
                <a:gd name="T10" fmla="*/ 0 w 384"/>
                <a:gd name="T11" fmla="*/ 0 h 335"/>
                <a:gd name="T12" fmla="*/ 2 w 384"/>
                <a:gd name="T13" fmla="*/ 0 h 335"/>
                <a:gd name="T14" fmla="*/ 2 w 384"/>
                <a:gd name="T15" fmla="*/ 0 h 335"/>
                <a:gd name="T16" fmla="*/ 3 w 384"/>
                <a:gd name="T17" fmla="*/ 1 h 335"/>
                <a:gd name="T18" fmla="*/ 3 w 384"/>
                <a:gd name="T19" fmla="*/ 2 h 335"/>
                <a:gd name="T20" fmla="*/ 3 w 384"/>
                <a:gd name="T21" fmla="*/ 2 h 335"/>
                <a:gd name="T22" fmla="*/ 3 w 384"/>
                <a:gd name="T23" fmla="*/ 2 h 3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4"/>
                <a:gd name="T37" fmla="*/ 0 h 335"/>
                <a:gd name="T38" fmla="*/ 384 w 384"/>
                <a:gd name="T39" fmla="*/ 335 h 3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4" h="335">
                  <a:moveTo>
                    <a:pt x="384" y="287"/>
                  </a:moveTo>
                  <a:lnTo>
                    <a:pt x="370" y="107"/>
                  </a:lnTo>
                  <a:lnTo>
                    <a:pt x="245" y="95"/>
                  </a:lnTo>
                  <a:lnTo>
                    <a:pt x="254" y="29"/>
                  </a:lnTo>
                  <a:lnTo>
                    <a:pt x="7" y="0"/>
                  </a:lnTo>
                  <a:lnTo>
                    <a:pt x="0" y="19"/>
                  </a:lnTo>
                  <a:lnTo>
                    <a:pt x="207" y="52"/>
                  </a:lnTo>
                  <a:lnTo>
                    <a:pt x="195" y="112"/>
                  </a:lnTo>
                  <a:lnTo>
                    <a:pt x="334" y="141"/>
                  </a:lnTo>
                  <a:lnTo>
                    <a:pt x="359" y="335"/>
                  </a:lnTo>
                  <a:lnTo>
                    <a:pt x="384" y="287"/>
                  </a:lnTo>
                  <a:close/>
                </a:path>
              </a:pathLst>
            </a:custGeom>
            <a:solidFill>
              <a:srgbClr val="FFFF85"/>
            </a:solidFill>
            <a:ln w="9525">
              <a:noFill/>
              <a:miter lim="800000"/>
              <a:headEnd/>
              <a:tailEnd/>
            </a:ln>
          </p:spPr>
          <p:txBody>
            <a:bodyPr/>
            <a:lstStyle/>
            <a:p>
              <a:endParaRPr lang="en-AU">
                <a:latin typeface="Calibri" pitchFamily="34" charset="0"/>
              </a:endParaRPr>
            </a:p>
          </p:txBody>
        </p:sp>
        <p:sp>
          <p:nvSpPr>
            <p:cNvPr id="44116" name="Freeform 85"/>
            <p:cNvSpPr>
              <a:spLocks/>
            </p:cNvSpPr>
            <p:nvPr/>
          </p:nvSpPr>
          <p:spPr bwMode="auto">
            <a:xfrm>
              <a:off x="4083" y="1446"/>
              <a:ext cx="754" cy="339"/>
            </a:xfrm>
            <a:custGeom>
              <a:avLst/>
              <a:gdLst>
                <a:gd name="T0" fmla="*/ 5 w 1508"/>
                <a:gd name="T1" fmla="*/ 4 h 677"/>
                <a:gd name="T2" fmla="*/ 6 w 1508"/>
                <a:gd name="T3" fmla="*/ 3 h 677"/>
                <a:gd name="T4" fmla="*/ 6 w 1508"/>
                <a:gd name="T5" fmla="*/ 3 h 677"/>
                <a:gd name="T6" fmla="*/ 6 w 1508"/>
                <a:gd name="T7" fmla="*/ 4 h 677"/>
                <a:gd name="T8" fmla="*/ 6 w 1508"/>
                <a:gd name="T9" fmla="*/ 4 h 677"/>
                <a:gd name="T10" fmla="*/ 6 w 1508"/>
                <a:gd name="T11" fmla="*/ 4 h 677"/>
                <a:gd name="T12" fmla="*/ 6 w 1508"/>
                <a:gd name="T13" fmla="*/ 3 h 677"/>
                <a:gd name="T14" fmla="*/ 7 w 1508"/>
                <a:gd name="T15" fmla="*/ 3 h 677"/>
                <a:gd name="T16" fmla="*/ 7 w 1508"/>
                <a:gd name="T17" fmla="*/ 3 h 677"/>
                <a:gd name="T18" fmla="*/ 7 w 1508"/>
                <a:gd name="T19" fmla="*/ 3 h 677"/>
                <a:gd name="T20" fmla="*/ 7 w 1508"/>
                <a:gd name="T21" fmla="*/ 2 h 677"/>
                <a:gd name="T22" fmla="*/ 8 w 1508"/>
                <a:gd name="T23" fmla="*/ 2 h 677"/>
                <a:gd name="T24" fmla="*/ 9 w 1508"/>
                <a:gd name="T25" fmla="*/ 2 h 677"/>
                <a:gd name="T26" fmla="*/ 9 w 1508"/>
                <a:gd name="T27" fmla="*/ 2 h 677"/>
                <a:gd name="T28" fmla="*/ 11 w 1508"/>
                <a:gd name="T29" fmla="*/ 2 h 677"/>
                <a:gd name="T30" fmla="*/ 12 w 1508"/>
                <a:gd name="T31" fmla="*/ 2 h 677"/>
                <a:gd name="T32" fmla="*/ 12 w 1508"/>
                <a:gd name="T33" fmla="*/ 2 h 677"/>
                <a:gd name="T34" fmla="*/ 12 w 1508"/>
                <a:gd name="T35" fmla="*/ 2 h 677"/>
                <a:gd name="T36" fmla="*/ 12 w 1508"/>
                <a:gd name="T37" fmla="*/ 3 h 677"/>
                <a:gd name="T38" fmla="*/ 12 w 1508"/>
                <a:gd name="T39" fmla="*/ 3 h 677"/>
                <a:gd name="T40" fmla="*/ 12 w 1508"/>
                <a:gd name="T41" fmla="*/ 3 h 677"/>
                <a:gd name="T42" fmla="*/ 12 w 1508"/>
                <a:gd name="T43" fmla="*/ 4 h 677"/>
                <a:gd name="T44" fmla="*/ 12 w 1508"/>
                <a:gd name="T45" fmla="*/ 4 h 677"/>
                <a:gd name="T46" fmla="*/ 12 w 1508"/>
                <a:gd name="T47" fmla="*/ 4 h 677"/>
                <a:gd name="T48" fmla="*/ 11 w 1508"/>
                <a:gd name="T49" fmla="*/ 4 h 677"/>
                <a:gd name="T50" fmla="*/ 10 w 1508"/>
                <a:gd name="T51" fmla="*/ 4 h 677"/>
                <a:gd name="T52" fmla="*/ 6 w 1508"/>
                <a:gd name="T53" fmla="*/ 5 h 677"/>
                <a:gd name="T54" fmla="*/ 6 w 1508"/>
                <a:gd name="T55" fmla="*/ 6 h 677"/>
                <a:gd name="T56" fmla="*/ 6 w 1508"/>
                <a:gd name="T57" fmla="*/ 6 h 677"/>
                <a:gd name="T58" fmla="*/ 6 w 1508"/>
                <a:gd name="T59" fmla="*/ 6 h 677"/>
                <a:gd name="T60" fmla="*/ 6 w 1508"/>
                <a:gd name="T61" fmla="*/ 6 h 677"/>
                <a:gd name="T62" fmla="*/ 5 w 1508"/>
                <a:gd name="T63" fmla="*/ 6 h 677"/>
                <a:gd name="T64" fmla="*/ 5 w 1508"/>
                <a:gd name="T65" fmla="*/ 5 h 677"/>
                <a:gd name="T66" fmla="*/ 3 w 1508"/>
                <a:gd name="T67" fmla="*/ 5 h 677"/>
                <a:gd name="T68" fmla="*/ 1 w 1508"/>
                <a:gd name="T69" fmla="*/ 3 h 677"/>
                <a:gd name="T70" fmla="*/ 1 w 1508"/>
                <a:gd name="T71" fmla="*/ 3 h 677"/>
                <a:gd name="T72" fmla="*/ 1 w 1508"/>
                <a:gd name="T73" fmla="*/ 3 h 677"/>
                <a:gd name="T74" fmla="*/ 1 w 1508"/>
                <a:gd name="T75" fmla="*/ 2 h 677"/>
                <a:gd name="T76" fmla="*/ 1 w 1508"/>
                <a:gd name="T77" fmla="*/ 2 h 677"/>
                <a:gd name="T78" fmla="*/ 1 w 1508"/>
                <a:gd name="T79" fmla="*/ 2 h 677"/>
                <a:gd name="T80" fmla="*/ 1 w 1508"/>
                <a:gd name="T81" fmla="*/ 1 h 677"/>
                <a:gd name="T82" fmla="*/ 1 w 1508"/>
                <a:gd name="T83" fmla="*/ 1 h 677"/>
                <a:gd name="T84" fmla="*/ 1 w 1508"/>
                <a:gd name="T85" fmla="*/ 1 h 677"/>
                <a:gd name="T86" fmla="*/ 1 w 1508"/>
                <a:gd name="T87" fmla="*/ 1 h 677"/>
                <a:gd name="T88" fmla="*/ 3 w 1508"/>
                <a:gd name="T89" fmla="*/ 0 h 677"/>
                <a:gd name="T90" fmla="*/ 3 w 1508"/>
                <a:gd name="T91" fmla="*/ 1 h 677"/>
                <a:gd name="T92" fmla="*/ 3 w 1508"/>
                <a:gd name="T93" fmla="*/ 1 h 677"/>
                <a:gd name="T94" fmla="*/ 3 w 1508"/>
                <a:gd name="T95" fmla="*/ 1 h 677"/>
                <a:gd name="T96" fmla="*/ 3 w 1508"/>
                <a:gd name="T97" fmla="*/ 2 h 677"/>
                <a:gd name="T98" fmla="*/ 3 w 1508"/>
                <a:gd name="T99" fmla="*/ 2 h 677"/>
                <a:gd name="T100" fmla="*/ 5 w 1508"/>
                <a:gd name="T101" fmla="*/ 2 h 677"/>
                <a:gd name="T102" fmla="*/ 5 w 1508"/>
                <a:gd name="T103" fmla="*/ 2 h 677"/>
                <a:gd name="T104" fmla="*/ 5 w 1508"/>
                <a:gd name="T105" fmla="*/ 3 h 677"/>
                <a:gd name="T106" fmla="*/ 5 w 1508"/>
                <a:gd name="T107" fmla="*/ 3 h 677"/>
                <a:gd name="T108" fmla="*/ 5 w 1508"/>
                <a:gd name="T109" fmla="*/ 3 h 677"/>
                <a:gd name="T110" fmla="*/ 5 w 1508"/>
                <a:gd name="T111" fmla="*/ 4 h 677"/>
                <a:gd name="T112" fmla="*/ 5 w 1508"/>
                <a:gd name="T113" fmla="*/ 4 h 6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08"/>
                <a:gd name="T172" fmla="*/ 0 h 677"/>
                <a:gd name="T173" fmla="*/ 1508 w 1508"/>
                <a:gd name="T174" fmla="*/ 677 h 6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08" h="677">
                  <a:moveTo>
                    <a:pt x="601" y="430"/>
                  </a:moveTo>
                  <a:lnTo>
                    <a:pt x="605" y="420"/>
                  </a:lnTo>
                  <a:lnTo>
                    <a:pt x="612" y="411"/>
                  </a:lnTo>
                  <a:lnTo>
                    <a:pt x="622" y="400"/>
                  </a:lnTo>
                  <a:lnTo>
                    <a:pt x="637" y="388"/>
                  </a:lnTo>
                  <a:lnTo>
                    <a:pt x="656" y="379"/>
                  </a:lnTo>
                  <a:lnTo>
                    <a:pt x="681" y="371"/>
                  </a:lnTo>
                  <a:lnTo>
                    <a:pt x="713" y="369"/>
                  </a:lnTo>
                  <a:lnTo>
                    <a:pt x="776" y="381"/>
                  </a:lnTo>
                  <a:lnTo>
                    <a:pt x="799" y="392"/>
                  </a:lnTo>
                  <a:lnTo>
                    <a:pt x="820" y="405"/>
                  </a:lnTo>
                  <a:lnTo>
                    <a:pt x="835" y="419"/>
                  </a:lnTo>
                  <a:lnTo>
                    <a:pt x="846" y="430"/>
                  </a:lnTo>
                  <a:lnTo>
                    <a:pt x="854" y="441"/>
                  </a:lnTo>
                  <a:lnTo>
                    <a:pt x="858" y="432"/>
                  </a:lnTo>
                  <a:lnTo>
                    <a:pt x="861" y="420"/>
                  </a:lnTo>
                  <a:lnTo>
                    <a:pt x="867" y="405"/>
                  </a:lnTo>
                  <a:lnTo>
                    <a:pt x="871" y="398"/>
                  </a:lnTo>
                  <a:lnTo>
                    <a:pt x="875" y="388"/>
                  </a:lnTo>
                  <a:lnTo>
                    <a:pt x="880" y="379"/>
                  </a:lnTo>
                  <a:lnTo>
                    <a:pt x="886" y="369"/>
                  </a:lnTo>
                  <a:lnTo>
                    <a:pt x="890" y="358"/>
                  </a:lnTo>
                  <a:lnTo>
                    <a:pt x="898" y="346"/>
                  </a:lnTo>
                  <a:lnTo>
                    <a:pt x="903" y="335"/>
                  </a:lnTo>
                  <a:lnTo>
                    <a:pt x="911" y="323"/>
                  </a:lnTo>
                  <a:lnTo>
                    <a:pt x="918" y="312"/>
                  </a:lnTo>
                  <a:lnTo>
                    <a:pt x="926" y="301"/>
                  </a:lnTo>
                  <a:lnTo>
                    <a:pt x="934" y="287"/>
                  </a:lnTo>
                  <a:lnTo>
                    <a:pt x="943" y="276"/>
                  </a:lnTo>
                  <a:lnTo>
                    <a:pt x="953" y="265"/>
                  </a:lnTo>
                  <a:lnTo>
                    <a:pt x="962" y="253"/>
                  </a:lnTo>
                  <a:lnTo>
                    <a:pt x="974" y="242"/>
                  </a:lnTo>
                  <a:lnTo>
                    <a:pt x="985" y="230"/>
                  </a:lnTo>
                  <a:lnTo>
                    <a:pt x="996" y="219"/>
                  </a:lnTo>
                  <a:lnTo>
                    <a:pt x="1008" y="209"/>
                  </a:lnTo>
                  <a:lnTo>
                    <a:pt x="1021" y="200"/>
                  </a:lnTo>
                  <a:lnTo>
                    <a:pt x="1034" y="190"/>
                  </a:lnTo>
                  <a:lnTo>
                    <a:pt x="1050" y="183"/>
                  </a:lnTo>
                  <a:lnTo>
                    <a:pt x="1063" y="173"/>
                  </a:lnTo>
                  <a:lnTo>
                    <a:pt x="1078" y="168"/>
                  </a:lnTo>
                  <a:lnTo>
                    <a:pt x="1093" y="162"/>
                  </a:lnTo>
                  <a:lnTo>
                    <a:pt x="1126" y="151"/>
                  </a:lnTo>
                  <a:lnTo>
                    <a:pt x="1158" y="143"/>
                  </a:lnTo>
                  <a:lnTo>
                    <a:pt x="1223" y="132"/>
                  </a:lnTo>
                  <a:lnTo>
                    <a:pt x="1283" y="132"/>
                  </a:lnTo>
                  <a:lnTo>
                    <a:pt x="1338" y="137"/>
                  </a:lnTo>
                  <a:lnTo>
                    <a:pt x="1388" y="154"/>
                  </a:lnTo>
                  <a:lnTo>
                    <a:pt x="1409" y="168"/>
                  </a:lnTo>
                  <a:lnTo>
                    <a:pt x="1428" y="181"/>
                  </a:lnTo>
                  <a:lnTo>
                    <a:pt x="1445" y="198"/>
                  </a:lnTo>
                  <a:lnTo>
                    <a:pt x="1453" y="208"/>
                  </a:lnTo>
                  <a:lnTo>
                    <a:pt x="1458" y="219"/>
                  </a:lnTo>
                  <a:lnTo>
                    <a:pt x="1464" y="228"/>
                  </a:lnTo>
                  <a:lnTo>
                    <a:pt x="1470" y="242"/>
                  </a:lnTo>
                  <a:lnTo>
                    <a:pt x="1473" y="253"/>
                  </a:lnTo>
                  <a:lnTo>
                    <a:pt x="1475" y="266"/>
                  </a:lnTo>
                  <a:lnTo>
                    <a:pt x="1481" y="293"/>
                  </a:lnTo>
                  <a:lnTo>
                    <a:pt x="1483" y="306"/>
                  </a:lnTo>
                  <a:lnTo>
                    <a:pt x="1487" y="318"/>
                  </a:lnTo>
                  <a:lnTo>
                    <a:pt x="1489" y="331"/>
                  </a:lnTo>
                  <a:lnTo>
                    <a:pt x="1492" y="344"/>
                  </a:lnTo>
                  <a:lnTo>
                    <a:pt x="1494" y="356"/>
                  </a:lnTo>
                  <a:lnTo>
                    <a:pt x="1498" y="367"/>
                  </a:lnTo>
                  <a:lnTo>
                    <a:pt x="1506" y="413"/>
                  </a:lnTo>
                  <a:lnTo>
                    <a:pt x="1508" y="451"/>
                  </a:lnTo>
                  <a:lnTo>
                    <a:pt x="1508" y="468"/>
                  </a:lnTo>
                  <a:lnTo>
                    <a:pt x="1506" y="476"/>
                  </a:lnTo>
                  <a:lnTo>
                    <a:pt x="1504" y="483"/>
                  </a:lnTo>
                  <a:lnTo>
                    <a:pt x="1500" y="489"/>
                  </a:lnTo>
                  <a:lnTo>
                    <a:pt x="1496" y="495"/>
                  </a:lnTo>
                  <a:lnTo>
                    <a:pt x="1487" y="504"/>
                  </a:lnTo>
                  <a:lnTo>
                    <a:pt x="1475" y="512"/>
                  </a:lnTo>
                  <a:lnTo>
                    <a:pt x="1458" y="515"/>
                  </a:lnTo>
                  <a:lnTo>
                    <a:pt x="1413" y="515"/>
                  </a:lnTo>
                  <a:lnTo>
                    <a:pt x="1321" y="500"/>
                  </a:lnTo>
                  <a:lnTo>
                    <a:pt x="1262" y="483"/>
                  </a:lnTo>
                  <a:lnTo>
                    <a:pt x="1230" y="470"/>
                  </a:lnTo>
                  <a:lnTo>
                    <a:pt x="1219" y="464"/>
                  </a:lnTo>
                  <a:lnTo>
                    <a:pt x="1040" y="500"/>
                  </a:lnTo>
                  <a:lnTo>
                    <a:pt x="909" y="557"/>
                  </a:lnTo>
                  <a:lnTo>
                    <a:pt x="854" y="637"/>
                  </a:lnTo>
                  <a:lnTo>
                    <a:pt x="846" y="645"/>
                  </a:lnTo>
                  <a:lnTo>
                    <a:pt x="837" y="650"/>
                  </a:lnTo>
                  <a:lnTo>
                    <a:pt x="825" y="658"/>
                  </a:lnTo>
                  <a:lnTo>
                    <a:pt x="812" y="666"/>
                  </a:lnTo>
                  <a:lnTo>
                    <a:pt x="799" y="671"/>
                  </a:lnTo>
                  <a:lnTo>
                    <a:pt x="770" y="675"/>
                  </a:lnTo>
                  <a:lnTo>
                    <a:pt x="730" y="654"/>
                  </a:lnTo>
                  <a:lnTo>
                    <a:pt x="717" y="641"/>
                  </a:lnTo>
                  <a:lnTo>
                    <a:pt x="707" y="647"/>
                  </a:lnTo>
                  <a:lnTo>
                    <a:pt x="696" y="652"/>
                  </a:lnTo>
                  <a:lnTo>
                    <a:pt x="681" y="660"/>
                  </a:lnTo>
                  <a:lnTo>
                    <a:pt x="666" y="668"/>
                  </a:lnTo>
                  <a:lnTo>
                    <a:pt x="649" y="673"/>
                  </a:lnTo>
                  <a:lnTo>
                    <a:pt x="618" y="677"/>
                  </a:lnTo>
                  <a:lnTo>
                    <a:pt x="595" y="664"/>
                  </a:lnTo>
                  <a:lnTo>
                    <a:pt x="584" y="652"/>
                  </a:lnTo>
                  <a:lnTo>
                    <a:pt x="574" y="639"/>
                  </a:lnTo>
                  <a:lnTo>
                    <a:pt x="569" y="626"/>
                  </a:lnTo>
                  <a:lnTo>
                    <a:pt x="563" y="614"/>
                  </a:lnTo>
                  <a:lnTo>
                    <a:pt x="559" y="605"/>
                  </a:lnTo>
                  <a:lnTo>
                    <a:pt x="386" y="536"/>
                  </a:lnTo>
                  <a:lnTo>
                    <a:pt x="40" y="400"/>
                  </a:lnTo>
                  <a:lnTo>
                    <a:pt x="33" y="386"/>
                  </a:lnTo>
                  <a:lnTo>
                    <a:pt x="27" y="375"/>
                  </a:lnTo>
                  <a:lnTo>
                    <a:pt x="23" y="362"/>
                  </a:lnTo>
                  <a:lnTo>
                    <a:pt x="18" y="350"/>
                  </a:lnTo>
                  <a:lnTo>
                    <a:pt x="14" y="337"/>
                  </a:lnTo>
                  <a:lnTo>
                    <a:pt x="12" y="325"/>
                  </a:lnTo>
                  <a:lnTo>
                    <a:pt x="8" y="316"/>
                  </a:lnTo>
                  <a:lnTo>
                    <a:pt x="6" y="304"/>
                  </a:lnTo>
                  <a:lnTo>
                    <a:pt x="0" y="263"/>
                  </a:lnTo>
                  <a:lnTo>
                    <a:pt x="0" y="228"/>
                  </a:lnTo>
                  <a:lnTo>
                    <a:pt x="4" y="202"/>
                  </a:lnTo>
                  <a:lnTo>
                    <a:pt x="8" y="190"/>
                  </a:lnTo>
                  <a:lnTo>
                    <a:pt x="10" y="181"/>
                  </a:lnTo>
                  <a:lnTo>
                    <a:pt x="14" y="168"/>
                  </a:lnTo>
                  <a:lnTo>
                    <a:pt x="16" y="164"/>
                  </a:lnTo>
                  <a:lnTo>
                    <a:pt x="35" y="160"/>
                  </a:lnTo>
                  <a:lnTo>
                    <a:pt x="77" y="149"/>
                  </a:lnTo>
                  <a:lnTo>
                    <a:pt x="101" y="139"/>
                  </a:lnTo>
                  <a:lnTo>
                    <a:pt x="126" y="130"/>
                  </a:lnTo>
                  <a:lnTo>
                    <a:pt x="149" y="120"/>
                  </a:lnTo>
                  <a:lnTo>
                    <a:pt x="166" y="107"/>
                  </a:lnTo>
                  <a:lnTo>
                    <a:pt x="183" y="93"/>
                  </a:lnTo>
                  <a:lnTo>
                    <a:pt x="192" y="86"/>
                  </a:lnTo>
                  <a:lnTo>
                    <a:pt x="202" y="76"/>
                  </a:lnTo>
                  <a:lnTo>
                    <a:pt x="211" y="69"/>
                  </a:lnTo>
                  <a:lnTo>
                    <a:pt x="221" y="59"/>
                  </a:lnTo>
                  <a:lnTo>
                    <a:pt x="230" y="50"/>
                  </a:lnTo>
                  <a:lnTo>
                    <a:pt x="240" y="42"/>
                  </a:lnTo>
                  <a:lnTo>
                    <a:pt x="249" y="33"/>
                  </a:lnTo>
                  <a:lnTo>
                    <a:pt x="259" y="25"/>
                  </a:lnTo>
                  <a:lnTo>
                    <a:pt x="272" y="12"/>
                  </a:lnTo>
                  <a:lnTo>
                    <a:pt x="286" y="0"/>
                  </a:lnTo>
                  <a:lnTo>
                    <a:pt x="310" y="12"/>
                  </a:lnTo>
                  <a:lnTo>
                    <a:pt x="335" y="27"/>
                  </a:lnTo>
                  <a:lnTo>
                    <a:pt x="350" y="35"/>
                  </a:lnTo>
                  <a:lnTo>
                    <a:pt x="365" y="44"/>
                  </a:lnTo>
                  <a:lnTo>
                    <a:pt x="383" y="54"/>
                  </a:lnTo>
                  <a:lnTo>
                    <a:pt x="398" y="63"/>
                  </a:lnTo>
                  <a:lnTo>
                    <a:pt x="413" y="74"/>
                  </a:lnTo>
                  <a:lnTo>
                    <a:pt x="428" y="86"/>
                  </a:lnTo>
                  <a:lnTo>
                    <a:pt x="441" y="97"/>
                  </a:lnTo>
                  <a:lnTo>
                    <a:pt x="453" y="109"/>
                  </a:lnTo>
                  <a:lnTo>
                    <a:pt x="464" y="120"/>
                  </a:lnTo>
                  <a:lnTo>
                    <a:pt x="472" y="130"/>
                  </a:lnTo>
                  <a:lnTo>
                    <a:pt x="478" y="141"/>
                  </a:lnTo>
                  <a:lnTo>
                    <a:pt x="485" y="152"/>
                  </a:lnTo>
                  <a:lnTo>
                    <a:pt x="493" y="166"/>
                  </a:lnTo>
                  <a:lnTo>
                    <a:pt x="500" y="177"/>
                  </a:lnTo>
                  <a:lnTo>
                    <a:pt x="510" y="190"/>
                  </a:lnTo>
                  <a:lnTo>
                    <a:pt x="517" y="204"/>
                  </a:lnTo>
                  <a:lnTo>
                    <a:pt x="525" y="217"/>
                  </a:lnTo>
                  <a:lnTo>
                    <a:pt x="535" y="230"/>
                  </a:lnTo>
                  <a:lnTo>
                    <a:pt x="542" y="244"/>
                  </a:lnTo>
                  <a:lnTo>
                    <a:pt x="548" y="257"/>
                  </a:lnTo>
                  <a:lnTo>
                    <a:pt x="555" y="268"/>
                  </a:lnTo>
                  <a:lnTo>
                    <a:pt x="559" y="280"/>
                  </a:lnTo>
                  <a:lnTo>
                    <a:pt x="565" y="291"/>
                  </a:lnTo>
                  <a:lnTo>
                    <a:pt x="569" y="303"/>
                  </a:lnTo>
                  <a:lnTo>
                    <a:pt x="571" y="322"/>
                  </a:lnTo>
                  <a:lnTo>
                    <a:pt x="573" y="339"/>
                  </a:lnTo>
                  <a:lnTo>
                    <a:pt x="576" y="358"/>
                  </a:lnTo>
                  <a:lnTo>
                    <a:pt x="578" y="367"/>
                  </a:lnTo>
                  <a:lnTo>
                    <a:pt x="580" y="375"/>
                  </a:lnTo>
                  <a:lnTo>
                    <a:pt x="584" y="384"/>
                  </a:lnTo>
                  <a:lnTo>
                    <a:pt x="586" y="394"/>
                  </a:lnTo>
                  <a:lnTo>
                    <a:pt x="590" y="401"/>
                  </a:lnTo>
                  <a:lnTo>
                    <a:pt x="592" y="407"/>
                  </a:lnTo>
                  <a:lnTo>
                    <a:pt x="595" y="420"/>
                  </a:lnTo>
                  <a:lnTo>
                    <a:pt x="601" y="430"/>
                  </a:lnTo>
                  <a:close/>
                </a:path>
              </a:pathLst>
            </a:custGeom>
            <a:solidFill>
              <a:srgbClr val="9900CC"/>
            </a:solidFill>
            <a:ln w="9525">
              <a:noFill/>
              <a:miter lim="800000"/>
              <a:headEnd/>
              <a:tailEnd/>
            </a:ln>
          </p:spPr>
          <p:txBody>
            <a:bodyPr/>
            <a:lstStyle/>
            <a:p>
              <a:endParaRPr lang="en-AU">
                <a:latin typeface="Calibri" pitchFamily="34" charset="0"/>
              </a:endParaRPr>
            </a:p>
          </p:txBody>
        </p:sp>
        <p:sp>
          <p:nvSpPr>
            <p:cNvPr id="44117" name="Freeform 86"/>
            <p:cNvSpPr>
              <a:spLocks/>
            </p:cNvSpPr>
            <p:nvPr/>
          </p:nvSpPr>
          <p:spPr bwMode="auto">
            <a:xfrm>
              <a:off x="4182" y="1714"/>
              <a:ext cx="191" cy="320"/>
            </a:xfrm>
            <a:custGeom>
              <a:avLst/>
              <a:gdLst>
                <a:gd name="T0" fmla="*/ 3 w 382"/>
                <a:gd name="T1" fmla="*/ 1 h 639"/>
                <a:gd name="T2" fmla="*/ 1 w 382"/>
                <a:gd name="T3" fmla="*/ 1 h 639"/>
                <a:gd name="T4" fmla="*/ 1 w 382"/>
                <a:gd name="T5" fmla="*/ 1 h 639"/>
                <a:gd name="T6" fmla="*/ 1 w 382"/>
                <a:gd name="T7" fmla="*/ 1 h 639"/>
                <a:gd name="T8" fmla="*/ 1 w 382"/>
                <a:gd name="T9" fmla="*/ 1 h 639"/>
                <a:gd name="T10" fmla="*/ 1 w 382"/>
                <a:gd name="T11" fmla="*/ 1 h 639"/>
                <a:gd name="T12" fmla="*/ 1 w 382"/>
                <a:gd name="T13" fmla="*/ 1 h 639"/>
                <a:gd name="T14" fmla="*/ 1 w 382"/>
                <a:gd name="T15" fmla="*/ 2 h 639"/>
                <a:gd name="T16" fmla="*/ 1 w 382"/>
                <a:gd name="T17" fmla="*/ 2 h 639"/>
                <a:gd name="T18" fmla="*/ 1 w 382"/>
                <a:gd name="T19" fmla="*/ 2 h 639"/>
                <a:gd name="T20" fmla="*/ 1 w 382"/>
                <a:gd name="T21" fmla="*/ 2 h 639"/>
                <a:gd name="T22" fmla="*/ 1 w 382"/>
                <a:gd name="T23" fmla="*/ 2 h 639"/>
                <a:gd name="T24" fmla="*/ 1 w 382"/>
                <a:gd name="T25" fmla="*/ 2 h 639"/>
                <a:gd name="T26" fmla="*/ 1 w 382"/>
                <a:gd name="T27" fmla="*/ 3 h 639"/>
                <a:gd name="T28" fmla="*/ 1 w 382"/>
                <a:gd name="T29" fmla="*/ 3 h 639"/>
                <a:gd name="T30" fmla="*/ 1 w 382"/>
                <a:gd name="T31" fmla="*/ 3 h 639"/>
                <a:gd name="T32" fmla="*/ 1 w 382"/>
                <a:gd name="T33" fmla="*/ 3 h 639"/>
                <a:gd name="T34" fmla="*/ 1 w 382"/>
                <a:gd name="T35" fmla="*/ 3 h 639"/>
                <a:gd name="T36" fmla="*/ 1 w 382"/>
                <a:gd name="T37" fmla="*/ 3 h 639"/>
                <a:gd name="T38" fmla="*/ 1 w 382"/>
                <a:gd name="T39" fmla="*/ 3 h 639"/>
                <a:gd name="T40" fmla="*/ 1 w 382"/>
                <a:gd name="T41" fmla="*/ 4 h 639"/>
                <a:gd name="T42" fmla="*/ 1 w 382"/>
                <a:gd name="T43" fmla="*/ 4 h 639"/>
                <a:gd name="T44" fmla="*/ 0 w 382"/>
                <a:gd name="T45" fmla="*/ 4 h 639"/>
                <a:gd name="T46" fmla="*/ 1 w 382"/>
                <a:gd name="T47" fmla="*/ 4 h 639"/>
                <a:gd name="T48" fmla="*/ 1 w 382"/>
                <a:gd name="T49" fmla="*/ 4 h 639"/>
                <a:gd name="T50" fmla="*/ 1 w 382"/>
                <a:gd name="T51" fmla="*/ 5 h 639"/>
                <a:gd name="T52" fmla="*/ 1 w 382"/>
                <a:gd name="T53" fmla="*/ 5 h 639"/>
                <a:gd name="T54" fmla="*/ 1 w 382"/>
                <a:gd name="T55" fmla="*/ 5 h 639"/>
                <a:gd name="T56" fmla="*/ 1 w 382"/>
                <a:gd name="T57" fmla="*/ 5 h 639"/>
                <a:gd name="T58" fmla="*/ 1 w 382"/>
                <a:gd name="T59" fmla="*/ 5 h 639"/>
                <a:gd name="T60" fmla="*/ 1 w 382"/>
                <a:gd name="T61" fmla="*/ 5 h 639"/>
                <a:gd name="T62" fmla="*/ 1 w 382"/>
                <a:gd name="T63" fmla="*/ 5 h 639"/>
                <a:gd name="T64" fmla="*/ 1 w 382"/>
                <a:gd name="T65" fmla="*/ 5 h 639"/>
                <a:gd name="T66" fmla="*/ 1 w 382"/>
                <a:gd name="T67" fmla="*/ 5 h 639"/>
                <a:gd name="T68" fmla="*/ 1 w 382"/>
                <a:gd name="T69" fmla="*/ 5 h 639"/>
                <a:gd name="T70" fmla="*/ 1 w 382"/>
                <a:gd name="T71" fmla="*/ 5 h 639"/>
                <a:gd name="T72" fmla="*/ 1 w 382"/>
                <a:gd name="T73" fmla="*/ 5 h 639"/>
                <a:gd name="T74" fmla="*/ 1 w 382"/>
                <a:gd name="T75" fmla="*/ 5 h 639"/>
                <a:gd name="T76" fmla="*/ 1 w 382"/>
                <a:gd name="T77" fmla="*/ 4 h 639"/>
                <a:gd name="T78" fmla="*/ 1 w 382"/>
                <a:gd name="T79" fmla="*/ 4 h 639"/>
                <a:gd name="T80" fmla="*/ 1 w 382"/>
                <a:gd name="T81" fmla="*/ 4 h 639"/>
                <a:gd name="T82" fmla="*/ 1 w 382"/>
                <a:gd name="T83" fmla="*/ 4 h 639"/>
                <a:gd name="T84" fmla="*/ 3 w 382"/>
                <a:gd name="T85" fmla="*/ 4 h 639"/>
                <a:gd name="T86" fmla="*/ 3 w 382"/>
                <a:gd name="T87" fmla="*/ 3 h 639"/>
                <a:gd name="T88" fmla="*/ 3 w 382"/>
                <a:gd name="T89" fmla="*/ 2 h 639"/>
                <a:gd name="T90" fmla="*/ 3 w 382"/>
                <a:gd name="T91" fmla="*/ 2 h 639"/>
                <a:gd name="T92" fmla="*/ 3 w 382"/>
                <a:gd name="T93" fmla="*/ 2 h 639"/>
                <a:gd name="T94" fmla="*/ 3 w 382"/>
                <a:gd name="T95" fmla="*/ 2 h 639"/>
                <a:gd name="T96" fmla="*/ 3 w 382"/>
                <a:gd name="T97" fmla="*/ 1 h 639"/>
                <a:gd name="T98" fmla="*/ 3 w 382"/>
                <a:gd name="T99" fmla="*/ 1 h 639"/>
                <a:gd name="T100" fmla="*/ 3 w 382"/>
                <a:gd name="T101" fmla="*/ 1 h 639"/>
                <a:gd name="T102" fmla="*/ 3 w 382"/>
                <a:gd name="T103" fmla="*/ 1 h 639"/>
                <a:gd name="T104" fmla="*/ 3 w 382"/>
                <a:gd name="T105" fmla="*/ 0 h 6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82"/>
                <a:gd name="T160" fmla="*/ 0 h 639"/>
                <a:gd name="T161" fmla="*/ 382 w 382"/>
                <a:gd name="T162" fmla="*/ 639 h 63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82" h="639">
                  <a:moveTo>
                    <a:pt x="268" y="0"/>
                  </a:moveTo>
                  <a:lnTo>
                    <a:pt x="264" y="6"/>
                  </a:lnTo>
                  <a:lnTo>
                    <a:pt x="259" y="12"/>
                  </a:lnTo>
                  <a:lnTo>
                    <a:pt x="251" y="21"/>
                  </a:lnTo>
                  <a:lnTo>
                    <a:pt x="243" y="31"/>
                  </a:lnTo>
                  <a:lnTo>
                    <a:pt x="234" y="44"/>
                  </a:lnTo>
                  <a:lnTo>
                    <a:pt x="223" y="57"/>
                  </a:lnTo>
                  <a:lnTo>
                    <a:pt x="213" y="71"/>
                  </a:lnTo>
                  <a:lnTo>
                    <a:pt x="207" y="80"/>
                  </a:lnTo>
                  <a:lnTo>
                    <a:pt x="202" y="88"/>
                  </a:lnTo>
                  <a:lnTo>
                    <a:pt x="196" y="95"/>
                  </a:lnTo>
                  <a:lnTo>
                    <a:pt x="190" y="105"/>
                  </a:lnTo>
                  <a:lnTo>
                    <a:pt x="185" y="113"/>
                  </a:lnTo>
                  <a:lnTo>
                    <a:pt x="179" y="120"/>
                  </a:lnTo>
                  <a:lnTo>
                    <a:pt x="173" y="130"/>
                  </a:lnTo>
                  <a:lnTo>
                    <a:pt x="167" y="139"/>
                  </a:lnTo>
                  <a:lnTo>
                    <a:pt x="162" y="147"/>
                  </a:lnTo>
                  <a:lnTo>
                    <a:pt x="158" y="156"/>
                  </a:lnTo>
                  <a:lnTo>
                    <a:pt x="148" y="173"/>
                  </a:lnTo>
                  <a:lnTo>
                    <a:pt x="145" y="183"/>
                  </a:lnTo>
                  <a:lnTo>
                    <a:pt x="141" y="190"/>
                  </a:lnTo>
                  <a:lnTo>
                    <a:pt x="135" y="206"/>
                  </a:lnTo>
                  <a:lnTo>
                    <a:pt x="131" y="215"/>
                  </a:lnTo>
                  <a:lnTo>
                    <a:pt x="129" y="223"/>
                  </a:lnTo>
                  <a:lnTo>
                    <a:pt x="126" y="230"/>
                  </a:lnTo>
                  <a:lnTo>
                    <a:pt x="122" y="238"/>
                  </a:lnTo>
                  <a:lnTo>
                    <a:pt x="116" y="253"/>
                  </a:lnTo>
                  <a:lnTo>
                    <a:pt x="112" y="261"/>
                  </a:lnTo>
                  <a:lnTo>
                    <a:pt x="108" y="268"/>
                  </a:lnTo>
                  <a:lnTo>
                    <a:pt x="107" y="276"/>
                  </a:lnTo>
                  <a:lnTo>
                    <a:pt x="103" y="284"/>
                  </a:lnTo>
                  <a:lnTo>
                    <a:pt x="95" y="297"/>
                  </a:lnTo>
                  <a:lnTo>
                    <a:pt x="88" y="312"/>
                  </a:lnTo>
                  <a:lnTo>
                    <a:pt x="82" y="324"/>
                  </a:lnTo>
                  <a:lnTo>
                    <a:pt x="74" y="337"/>
                  </a:lnTo>
                  <a:lnTo>
                    <a:pt x="67" y="348"/>
                  </a:lnTo>
                  <a:lnTo>
                    <a:pt x="61" y="358"/>
                  </a:lnTo>
                  <a:lnTo>
                    <a:pt x="55" y="367"/>
                  </a:lnTo>
                  <a:lnTo>
                    <a:pt x="50" y="377"/>
                  </a:lnTo>
                  <a:lnTo>
                    <a:pt x="44" y="384"/>
                  </a:lnTo>
                  <a:lnTo>
                    <a:pt x="34" y="396"/>
                  </a:lnTo>
                  <a:lnTo>
                    <a:pt x="27" y="405"/>
                  </a:lnTo>
                  <a:lnTo>
                    <a:pt x="19" y="413"/>
                  </a:lnTo>
                  <a:lnTo>
                    <a:pt x="8" y="430"/>
                  </a:lnTo>
                  <a:lnTo>
                    <a:pt x="0" y="447"/>
                  </a:lnTo>
                  <a:lnTo>
                    <a:pt x="0" y="466"/>
                  </a:lnTo>
                  <a:lnTo>
                    <a:pt x="10" y="483"/>
                  </a:lnTo>
                  <a:lnTo>
                    <a:pt x="17" y="491"/>
                  </a:lnTo>
                  <a:lnTo>
                    <a:pt x="27" y="498"/>
                  </a:lnTo>
                  <a:lnTo>
                    <a:pt x="36" y="510"/>
                  </a:lnTo>
                  <a:lnTo>
                    <a:pt x="46" y="521"/>
                  </a:lnTo>
                  <a:lnTo>
                    <a:pt x="55" y="536"/>
                  </a:lnTo>
                  <a:lnTo>
                    <a:pt x="61" y="544"/>
                  </a:lnTo>
                  <a:lnTo>
                    <a:pt x="65" y="554"/>
                  </a:lnTo>
                  <a:lnTo>
                    <a:pt x="70" y="563"/>
                  </a:lnTo>
                  <a:lnTo>
                    <a:pt x="74" y="573"/>
                  </a:lnTo>
                  <a:lnTo>
                    <a:pt x="76" y="582"/>
                  </a:lnTo>
                  <a:lnTo>
                    <a:pt x="80" y="590"/>
                  </a:lnTo>
                  <a:lnTo>
                    <a:pt x="84" y="597"/>
                  </a:lnTo>
                  <a:lnTo>
                    <a:pt x="86" y="605"/>
                  </a:lnTo>
                  <a:lnTo>
                    <a:pt x="91" y="618"/>
                  </a:lnTo>
                  <a:lnTo>
                    <a:pt x="99" y="628"/>
                  </a:lnTo>
                  <a:lnTo>
                    <a:pt x="107" y="633"/>
                  </a:lnTo>
                  <a:lnTo>
                    <a:pt x="133" y="639"/>
                  </a:lnTo>
                  <a:lnTo>
                    <a:pt x="148" y="633"/>
                  </a:lnTo>
                  <a:lnTo>
                    <a:pt x="165" y="620"/>
                  </a:lnTo>
                  <a:lnTo>
                    <a:pt x="175" y="611"/>
                  </a:lnTo>
                  <a:lnTo>
                    <a:pt x="183" y="597"/>
                  </a:lnTo>
                  <a:lnTo>
                    <a:pt x="192" y="584"/>
                  </a:lnTo>
                  <a:lnTo>
                    <a:pt x="200" y="569"/>
                  </a:lnTo>
                  <a:lnTo>
                    <a:pt x="204" y="561"/>
                  </a:lnTo>
                  <a:lnTo>
                    <a:pt x="209" y="552"/>
                  </a:lnTo>
                  <a:lnTo>
                    <a:pt x="213" y="542"/>
                  </a:lnTo>
                  <a:lnTo>
                    <a:pt x="217" y="535"/>
                  </a:lnTo>
                  <a:lnTo>
                    <a:pt x="221" y="523"/>
                  </a:lnTo>
                  <a:lnTo>
                    <a:pt x="224" y="514"/>
                  </a:lnTo>
                  <a:lnTo>
                    <a:pt x="228" y="504"/>
                  </a:lnTo>
                  <a:lnTo>
                    <a:pt x="232" y="493"/>
                  </a:lnTo>
                  <a:lnTo>
                    <a:pt x="236" y="481"/>
                  </a:lnTo>
                  <a:lnTo>
                    <a:pt x="238" y="472"/>
                  </a:lnTo>
                  <a:lnTo>
                    <a:pt x="242" y="458"/>
                  </a:lnTo>
                  <a:lnTo>
                    <a:pt x="245" y="447"/>
                  </a:lnTo>
                  <a:lnTo>
                    <a:pt x="247" y="436"/>
                  </a:lnTo>
                  <a:lnTo>
                    <a:pt x="251" y="424"/>
                  </a:lnTo>
                  <a:lnTo>
                    <a:pt x="253" y="411"/>
                  </a:lnTo>
                  <a:lnTo>
                    <a:pt x="257" y="400"/>
                  </a:lnTo>
                  <a:lnTo>
                    <a:pt x="266" y="350"/>
                  </a:lnTo>
                  <a:lnTo>
                    <a:pt x="272" y="305"/>
                  </a:lnTo>
                  <a:lnTo>
                    <a:pt x="278" y="263"/>
                  </a:lnTo>
                  <a:lnTo>
                    <a:pt x="281" y="227"/>
                  </a:lnTo>
                  <a:lnTo>
                    <a:pt x="287" y="192"/>
                  </a:lnTo>
                  <a:lnTo>
                    <a:pt x="289" y="177"/>
                  </a:lnTo>
                  <a:lnTo>
                    <a:pt x="291" y="171"/>
                  </a:lnTo>
                  <a:lnTo>
                    <a:pt x="293" y="164"/>
                  </a:lnTo>
                  <a:lnTo>
                    <a:pt x="297" y="151"/>
                  </a:lnTo>
                  <a:lnTo>
                    <a:pt x="300" y="141"/>
                  </a:lnTo>
                  <a:lnTo>
                    <a:pt x="306" y="130"/>
                  </a:lnTo>
                  <a:lnTo>
                    <a:pt x="312" y="122"/>
                  </a:lnTo>
                  <a:lnTo>
                    <a:pt x="318" y="114"/>
                  </a:lnTo>
                  <a:lnTo>
                    <a:pt x="323" y="107"/>
                  </a:lnTo>
                  <a:lnTo>
                    <a:pt x="337" y="94"/>
                  </a:lnTo>
                  <a:lnTo>
                    <a:pt x="348" y="82"/>
                  </a:lnTo>
                  <a:lnTo>
                    <a:pt x="359" y="73"/>
                  </a:lnTo>
                  <a:lnTo>
                    <a:pt x="376" y="61"/>
                  </a:lnTo>
                  <a:lnTo>
                    <a:pt x="382" y="57"/>
                  </a:lnTo>
                  <a:lnTo>
                    <a:pt x="268" y="0"/>
                  </a:lnTo>
                  <a:close/>
                </a:path>
              </a:pathLst>
            </a:custGeom>
            <a:solidFill>
              <a:srgbClr val="9900CC"/>
            </a:solidFill>
            <a:ln w="9525">
              <a:noFill/>
              <a:miter lim="800000"/>
              <a:headEnd/>
              <a:tailEnd/>
            </a:ln>
          </p:spPr>
          <p:txBody>
            <a:bodyPr/>
            <a:lstStyle/>
            <a:p>
              <a:endParaRPr lang="en-AU">
                <a:latin typeface="Calibri" pitchFamily="34" charset="0"/>
              </a:endParaRPr>
            </a:p>
          </p:txBody>
        </p:sp>
        <p:sp>
          <p:nvSpPr>
            <p:cNvPr id="44118" name="Freeform 87"/>
            <p:cNvSpPr>
              <a:spLocks/>
            </p:cNvSpPr>
            <p:nvPr/>
          </p:nvSpPr>
          <p:spPr bwMode="auto">
            <a:xfrm>
              <a:off x="4482" y="1703"/>
              <a:ext cx="296" cy="293"/>
            </a:xfrm>
            <a:custGeom>
              <a:avLst/>
              <a:gdLst>
                <a:gd name="T0" fmla="*/ 1 w 591"/>
                <a:gd name="T1" fmla="*/ 0 h 587"/>
                <a:gd name="T2" fmla="*/ 1 w 591"/>
                <a:gd name="T3" fmla="*/ 0 h 587"/>
                <a:gd name="T4" fmla="*/ 1 w 591"/>
                <a:gd name="T5" fmla="*/ 0 h 587"/>
                <a:gd name="T6" fmla="*/ 2 w 591"/>
                <a:gd name="T7" fmla="*/ 0 h 587"/>
                <a:gd name="T8" fmla="*/ 2 w 591"/>
                <a:gd name="T9" fmla="*/ 1 h 587"/>
                <a:gd name="T10" fmla="*/ 2 w 591"/>
                <a:gd name="T11" fmla="*/ 1 h 587"/>
                <a:gd name="T12" fmla="*/ 2 w 591"/>
                <a:gd name="T13" fmla="*/ 1 h 587"/>
                <a:gd name="T14" fmla="*/ 2 w 591"/>
                <a:gd name="T15" fmla="*/ 1 h 587"/>
                <a:gd name="T16" fmla="*/ 2 w 591"/>
                <a:gd name="T17" fmla="*/ 1 h 587"/>
                <a:gd name="T18" fmla="*/ 3 w 591"/>
                <a:gd name="T19" fmla="*/ 2 h 587"/>
                <a:gd name="T20" fmla="*/ 3 w 591"/>
                <a:gd name="T21" fmla="*/ 2 h 587"/>
                <a:gd name="T22" fmla="*/ 3 w 591"/>
                <a:gd name="T23" fmla="*/ 2 h 587"/>
                <a:gd name="T24" fmla="*/ 3 w 591"/>
                <a:gd name="T25" fmla="*/ 2 h 587"/>
                <a:gd name="T26" fmla="*/ 3 w 591"/>
                <a:gd name="T27" fmla="*/ 3 h 587"/>
                <a:gd name="T28" fmla="*/ 3 w 591"/>
                <a:gd name="T29" fmla="*/ 3 h 587"/>
                <a:gd name="T30" fmla="*/ 3 w 591"/>
                <a:gd name="T31" fmla="*/ 4 h 587"/>
                <a:gd name="T32" fmla="*/ 3 w 591"/>
                <a:gd name="T33" fmla="*/ 4 h 587"/>
                <a:gd name="T34" fmla="*/ 3 w 591"/>
                <a:gd name="T35" fmla="*/ 4 h 587"/>
                <a:gd name="T36" fmla="*/ 3 w 591"/>
                <a:gd name="T37" fmla="*/ 4 h 587"/>
                <a:gd name="T38" fmla="*/ 4 w 591"/>
                <a:gd name="T39" fmla="*/ 4 h 587"/>
                <a:gd name="T40" fmla="*/ 4 w 591"/>
                <a:gd name="T41" fmla="*/ 4 h 587"/>
                <a:gd name="T42" fmla="*/ 4 w 591"/>
                <a:gd name="T43" fmla="*/ 4 h 587"/>
                <a:gd name="T44" fmla="*/ 4 w 591"/>
                <a:gd name="T45" fmla="*/ 3 h 587"/>
                <a:gd name="T46" fmla="*/ 5 w 591"/>
                <a:gd name="T47" fmla="*/ 3 h 587"/>
                <a:gd name="T48" fmla="*/ 5 w 591"/>
                <a:gd name="T49" fmla="*/ 3 h 587"/>
                <a:gd name="T50" fmla="*/ 5 w 591"/>
                <a:gd name="T51" fmla="*/ 3 h 587"/>
                <a:gd name="T52" fmla="*/ 5 w 591"/>
                <a:gd name="T53" fmla="*/ 3 h 587"/>
                <a:gd name="T54" fmla="*/ 5 w 591"/>
                <a:gd name="T55" fmla="*/ 3 h 587"/>
                <a:gd name="T56" fmla="*/ 5 w 591"/>
                <a:gd name="T57" fmla="*/ 2 h 587"/>
                <a:gd name="T58" fmla="*/ 5 w 591"/>
                <a:gd name="T59" fmla="*/ 2 h 587"/>
                <a:gd name="T60" fmla="*/ 5 w 591"/>
                <a:gd name="T61" fmla="*/ 2 h 587"/>
                <a:gd name="T62" fmla="*/ 5 w 591"/>
                <a:gd name="T63" fmla="*/ 2 h 587"/>
                <a:gd name="T64" fmla="*/ 4 w 591"/>
                <a:gd name="T65" fmla="*/ 2 h 587"/>
                <a:gd name="T66" fmla="*/ 4 w 591"/>
                <a:gd name="T67" fmla="*/ 2 h 587"/>
                <a:gd name="T68" fmla="*/ 4 w 591"/>
                <a:gd name="T69" fmla="*/ 1 h 587"/>
                <a:gd name="T70" fmla="*/ 4 w 591"/>
                <a:gd name="T71" fmla="*/ 1 h 587"/>
                <a:gd name="T72" fmla="*/ 4 w 591"/>
                <a:gd name="T73" fmla="*/ 1 h 587"/>
                <a:gd name="T74" fmla="*/ 4 w 591"/>
                <a:gd name="T75" fmla="*/ 1 h 587"/>
                <a:gd name="T76" fmla="*/ 4 w 591"/>
                <a:gd name="T77" fmla="*/ 1 h 587"/>
                <a:gd name="T78" fmla="*/ 4 w 591"/>
                <a:gd name="T79" fmla="*/ 1 h 587"/>
                <a:gd name="T80" fmla="*/ 3 w 591"/>
                <a:gd name="T81" fmla="*/ 1 h 587"/>
                <a:gd name="T82" fmla="*/ 3 w 591"/>
                <a:gd name="T83" fmla="*/ 0 h 587"/>
                <a:gd name="T84" fmla="*/ 3 w 591"/>
                <a:gd name="T85" fmla="*/ 0 h 587"/>
                <a:gd name="T86" fmla="*/ 3 w 591"/>
                <a:gd name="T87" fmla="*/ 0 h 587"/>
                <a:gd name="T88" fmla="*/ 3 w 591"/>
                <a:gd name="T89" fmla="*/ 0 h 587"/>
                <a:gd name="T90" fmla="*/ 2 w 591"/>
                <a:gd name="T91" fmla="*/ 0 h 587"/>
                <a:gd name="T92" fmla="*/ 2 w 591"/>
                <a:gd name="T93" fmla="*/ 0 h 587"/>
                <a:gd name="T94" fmla="*/ 1 w 591"/>
                <a:gd name="T95" fmla="*/ 0 h 587"/>
                <a:gd name="T96" fmla="*/ 0 w 591"/>
                <a:gd name="T97" fmla="*/ 0 h 58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1"/>
                <a:gd name="T148" fmla="*/ 0 h 587"/>
                <a:gd name="T149" fmla="*/ 591 w 591"/>
                <a:gd name="T150" fmla="*/ 587 h 58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1" h="587">
                  <a:moveTo>
                    <a:pt x="0" y="45"/>
                  </a:moveTo>
                  <a:lnTo>
                    <a:pt x="24" y="55"/>
                  </a:lnTo>
                  <a:lnTo>
                    <a:pt x="49" y="66"/>
                  </a:lnTo>
                  <a:lnTo>
                    <a:pt x="66" y="74"/>
                  </a:lnTo>
                  <a:lnTo>
                    <a:pt x="83" y="83"/>
                  </a:lnTo>
                  <a:lnTo>
                    <a:pt x="100" y="93"/>
                  </a:lnTo>
                  <a:lnTo>
                    <a:pt x="119" y="104"/>
                  </a:lnTo>
                  <a:lnTo>
                    <a:pt x="137" y="117"/>
                  </a:lnTo>
                  <a:lnTo>
                    <a:pt x="156" y="131"/>
                  </a:lnTo>
                  <a:lnTo>
                    <a:pt x="175" y="146"/>
                  </a:lnTo>
                  <a:lnTo>
                    <a:pt x="192" y="161"/>
                  </a:lnTo>
                  <a:lnTo>
                    <a:pt x="201" y="171"/>
                  </a:lnTo>
                  <a:lnTo>
                    <a:pt x="209" y="178"/>
                  </a:lnTo>
                  <a:lnTo>
                    <a:pt x="226" y="195"/>
                  </a:lnTo>
                  <a:lnTo>
                    <a:pt x="233" y="205"/>
                  </a:lnTo>
                  <a:lnTo>
                    <a:pt x="239" y="216"/>
                  </a:lnTo>
                  <a:lnTo>
                    <a:pt x="245" y="226"/>
                  </a:lnTo>
                  <a:lnTo>
                    <a:pt x="252" y="237"/>
                  </a:lnTo>
                  <a:lnTo>
                    <a:pt x="256" y="249"/>
                  </a:lnTo>
                  <a:lnTo>
                    <a:pt x="262" y="258"/>
                  </a:lnTo>
                  <a:lnTo>
                    <a:pt x="266" y="269"/>
                  </a:lnTo>
                  <a:lnTo>
                    <a:pt x="272" y="283"/>
                  </a:lnTo>
                  <a:lnTo>
                    <a:pt x="275" y="294"/>
                  </a:lnTo>
                  <a:lnTo>
                    <a:pt x="279" y="306"/>
                  </a:lnTo>
                  <a:lnTo>
                    <a:pt x="283" y="319"/>
                  </a:lnTo>
                  <a:lnTo>
                    <a:pt x="285" y="330"/>
                  </a:lnTo>
                  <a:lnTo>
                    <a:pt x="294" y="378"/>
                  </a:lnTo>
                  <a:lnTo>
                    <a:pt x="302" y="425"/>
                  </a:lnTo>
                  <a:lnTo>
                    <a:pt x="308" y="467"/>
                  </a:lnTo>
                  <a:lnTo>
                    <a:pt x="313" y="501"/>
                  </a:lnTo>
                  <a:lnTo>
                    <a:pt x="317" y="515"/>
                  </a:lnTo>
                  <a:lnTo>
                    <a:pt x="321" y="526"/>
                  </a:lnTo>
                  <a:lnTo>
                    <a:pt x="325" y="536"/>
                  </a:lnTo>
                  <a:lnTo>
                    <a:pt x="329" y="545"/>
                  </a:lnTo>
                  <a:lnTo>
                    <a:pt x="334" y="558"/>
                  </a:lnTo>
                  <a:lnTo>
                    <a:pt x="340" y="570"/>
                  </a:lnTo>
                  <a:lnTo>
                    <a:pt x="346" y="577"/>
                  </a:lnTo>
                  <a:lnTo>
                    <a:pt x="361" y="585"/>
                  </a:lnTo>
                  <a:lnTo>
                    <a:pt x="386" y="587"/>
                  </a:lnTo>
                  <a:lnTo>
                    <a:pt x="422" y="570"/>
                  </a:lnTo>
                  <a:lnTo>
                    <a:pt x="443" y="555"/>
                  </a:lnTo>
                  <a:lnTo>
                    <a:pt x="454" y="545"/>
                  </a:lnTo>
                  <a:lnTo>
                    <a:pt x="465" y="536"/>
                  </a:lnTo>
                  <a:lnTo>
                    <a:pt x="477" y="526"/>
                  </a:lnTo>
                  <a:lnTo>
                    <a:pt x="486" y="517"/>
                  </a:lnTo>
                  <a:lnTo>
                    <a:pt x="498" y="507"/>
                  </a:lnTo>
                  <a:lnTo>
                    <a:pt x="507" y="498"/>
                  </a:lnTo>
                  <a:lnTo>
                    <a:pt x="517" y="490"/>
                  </a:lnTo>
                  <a:lnTo>
                    <a:pt x="526" y="482"/>
                  </a:lnTo>
                  <a:lnTo>
                    <a:pt x="541" y="473"/>
                  </a:lnTo>
                  <a:lnTo>
                    <a:pt x="566" y="456"/>
                  </a:lnTo>
                  <a:lnTo>
                    <a:pt x="581" y="441"/>
                  </a:lnTo>
                  <a:lnTo>
                    <a:pt x="589" y="423"/>
                  </a:lnTo>
                  <a:lnTo>
                    <a:pt x="591" y="404"/>
                  </a:lnTo>
                  <a:lnTo>
                    <a:pt x="587" y="395"/>
                  </a:lnTo>
                  <a:lnTo>
                    <a:pt x="583" y="389"/>
                  </a:lnTo>
                  <a:lnTo>
                    <a:pt x="577" y="382"/>
                  </a:lnTo>
                  <a:lnTo>
                    <a:pt x="572" y="374"/>
                  </a:lnTo>
                  <a:lnTo>
                    <a:pt x="566" y="363"/>
                  </a:lnTo>
                  <a:lnTo>
                    <a:pt x="557" y="353"/>
                  </a:lnTo>
                  <a:lnTo>
                    <a:pt x="547" y="340"/>
                  </a:lnTo>
                  <a:lnTo>
                    <a:pt x="538" y="328"/>
                  </a:lnTo>
                  <a:lnTo>
                    <a:pt x="528" y="315"/>
                  </a:lnTo>
                  <a:lnTo>
                    <a:pt x="515" y="302"/>
                  </a:lnTo>
                  <a:lnTo>
                    <a:pt x="503" y="287"/>
                  </a:lnTo>
                  <a:lnTo>
                    <a:pt x="490" y="271"/>
                  </a:lnTo>
                  <a:lnTo>
                    <a:pt x="484" y="264"/>
                  </a:lnTo>
                  <a:lnTo>
                    <a:pt x="477" y="256"/>
                  </a:lnTo>
                  <a:lnTo>
                    <a:pt x="471" y="249"/>
                  </a:lnTo>
                  <a:lnTo>
                    <a:pt x="463" y="241"/>
                  </a:lnTo>
                  <a:lnTo>
                    <a:pt x="456" y="233"/>
                  </a:lnTo>
                  <a:lnTo>
                    <a:pt x="450" y="226"/>
                  </a:lnTo>
                  <a:lnTo>
                    <a:pt x="443" y="218"/>
                  </a:lnTo>
                  <a:lnTo>
                    <a:pt x="435" y="211"/>
                  </a:lnTo>
                  <a:lnTo>
                    <a:pt x="427" y="203"/>
                  </a:lnTo>
                  <a:lnTo>
                    <a:pt x="420" y="193"/>
                  </a:lnTo>
                  <a:lnTo>
                    <a:pt x="414" y="186"/>
                  </a:lnTo>
                  <a:lnTo>
                    <a:pt x="406" y="178"/>
                  </a:lnTo>
                  <a:lnTo>
                    <a:pt x="399" y="171"/>
                  </a:lnTo>
                  <a:lnTo>
                    <a:pt x="391" y="163"/>
                  </a:lnTo>
                  <a:lnTo>
                    <a:pt x="384" y="155"/>
                  </a:lnTo>
                  <a:lnTo>
                    <a:pt x="376" y="150"/>
                  </a:lnTo>
                  <a:lnTo>
                    <a:pt x="361" y="135"/>
                  </a:lnTo>
                  <a:lnTo>
                    <a:pt x="346" y="121"/>
                  </a:lnTo>
                  <a:lnTo>
                    <a:pt x="330" y="108"/>
                  </a:lnTo>
                  <a:lnTo>
                    <a:pt x="317" y="95"/>
                  </a:lnTo>
                  <a:lnTo>
                    <a:pt x="304" y="83"/>
                  </a:lnTo>
                  <a:lnTo>
                    <a:pt x="289" y="74"/>
                  </a:lnTo>
                  <a:lnTo>
                    <a:pt x="275" y="64"/>
                  </a:lnTo>
                  <a:lnTo>
                    <a:pt x="264" y="55"/>
                  </a:lnTo>
                  <a:lnTo>
                    <a:pt x="251" y="49"/>
                  </a:lnTo>
                  <a:lnTo>
                    <a:pt x="230" y="38"/>
                  </a:lnTo>
                  <a:lnTo>
                    <a:pt x="190" y="24"/>
                  </a:lnTo>
                  <a:lnTo>
                    <a:pt x="154" y="15"/>
                  </a:lnTo>
                  <a:lnTo>
                    <a:pt x="95" y="3"/>
                  </a:lnTo>
                  <a:lnTo>
                    <a:pt x="45" y="0"/>
                  </a:lnTo>
                  <a:lnTo>
                    <a:pt x="0" y="45"/>
                  </a:lnTo>
                  <a:close/>
                </a:path>
              </a:pathLst>
            </a:custGeom>
            <a:solidFill>
              <a:srgbClr val="9900CC"/>
            </a:solidFill>
            <a:ln w="9525">
              <a:noFill/>
              <a:miter lim="800000"/>
              <a:headEnd/>
              <a:tailEnd/>
            </a:ln>
          </p:spPr>
          <p:txBody>
            <a:bodyPr/>
            <a:lstStyle/>
            <a:p>
              <a:endParaRPr lang="en-AU">
                <a:latin typeface="Calibri" pitchFamily="34" charset="0"/>
              </a:endParaRPr>
            </a:p>
          </p:txBody>
        </p:sp>
        <p:sp>
          <p:nvSpPr>
            <p:cNvPr id="44119" name="Freeform 88"/>
            <p:cNvSpPr>
              <a:spLocks/>
            </p:cNvSpPr>
            <p:nvPr/>
          </p:nvSpPr>
          <p:spPr bwMode="auto">
            <a:xfrm>
              <a:off x="4098" y="1561"/>
              <a:ext cx="196" cy="139"/>
            </a:xfrm>
            <a:custGeom>
              <a:avLst/>
              <a:gdLst>
                <a:gd name="T0" fmla="*/ 0 w 393"/>
                <a:gd name="T1" fmla="*/ 1 h 278"/>
                <a:gd name="T2" fmla="*/ 0 w 393"/>
                <a:gd name="T3" fmla="*/ 1 h 278"/>
                <a:gd name="T4" fmla="*/ 0 w 393"/>
                <a:gd name="T5" fmla="*/ 0 h 278"/>
                <a:gd name="T6" fmla="*/ 0 w 393"/>
                <a:gd name="T7" fmla="*/ 1 h 278"/>
                <a:gd name="T8" fmla="*/ 0 w 393"/>
                <a:gd name="T9" fmla="*/ 1 h 278"/>
                <a:gd name="T10" fmla="*/ 0 w 393"/>
                <a:gd name="T11" fmla="*/ 1 h 278"/>
                <a:gd name="T12" fmla="*/ 0 w 393"/>
                <a:gd name="T13" fmla="*/ 1 h 278"/>
                <a:gd name="T14" fmla="*/ 0 w 393"/>
                <a:gd name="T15" fmla="*/ 1 h 278"/>
                <a:gd name="T16" fmla="*/ 1 w 393"/>
                <a:gd name="T17" fmla="*/ 1 h 278"/>
                <a:gd name="T18" fmla="*/ 1 w 393"/>
                <a:gd name="T19" fmla="*/ 1 h 278"/>
                <a:gd name="T20" fmla="*/ 1 w 393"/>
                <a:gd name="T21" fmla="*/ 1 h 278"/>
                <a:gd name="T22" fmla="*/ 1 w 393"/>
                <a:gd name="T23" fmla="*/ 1 h 278"/>
                <a:gd name="T24" fmla="*/ 1 w 393"/>
                <a:gd name="T25" fmla="*/ 1 h 278"/>
                <a:gd name="T26" fmla="*/ 1 w 393"/>
                <a:gd name="T27" fmla="*/ 1 h 278"/>
                <a:gd name="T28" fmla="*/ 1 w 393"/>
                <a:gd name="T29" fmla="*/ 1 h 278"/>
                <a:gd name="T30" fmla="*/ 1 w 393"/>
                <a:gd name="T31" fmla="*/ 1 h 278"/>
                <a:gd name="T32" fmla="*/ 1 w 393"/>
                <a:gd name="T33" fmla="*/ 1 h 278"/>
                <a:gd name="T34" fmla="*/ 1 w 393"/>
                <a:gd name="T35" fmla="*/ 1 h 278"/>
                <a:gd name="T36" fmla="*/ 1 w 393"/>
                <a:gd name="T37" fmla="*/ 1 h 278"/>
                <a:gd name="T38" fmla="*/ 2 w 393"/>
                <a:gd name="T39" fmla="*/ 1 h 278"/>
                <a:gd name="T40" fmla="*/ 2 w 393"/>
                <a:gd name="T41" fmla="*/ 1 h 278"/>
                <a:gd name="T42" fmla="*/ 2 w 393"/>
                <a:gd name="T43" fmla="*/ 1 h 278"/>
                <a:gd name="T44" fmla="*/ 2 w 393"/>
                <a:gd name="T45" fmla="*/ 1 h 278"/>
                <a:gd name="T46" fmla="*/ 2 w 393"/>
                <a:gd name="T47" fmla="*/ 1 h 278"/>
                <a:gd name="T48" fmla="*/ 2 w 393"/>
                <a:gd name="T49" fmla="*/ 1 h 278"/>
                <a:gd name="T50" fmla="*/ 2 w 393"/>
                <a:gd name="T51" fmla="*/ 1 h 278"/>
                <a:gd name="T52" fmla="*/ 3 w 393"/>
                <a:gd name="T53" fmla="*/ 2 h 278"/>
                <a:gd name="T54" fmla="*/ 3 w 393"/>
                <a:gd name="T55" fmla="*/ 2 h 278"/>
                <a:gd name="T56" fmla="*/ 3 w 393"/>
                <a:gd name="T57" fmla="*/ 2 h 278"/>
                <a:gd name="T58" fmla="*/ 2 w 393"/>
                <a:gd name="T59" fmla="*/ 2 h 278"/>
                <a:gd name="T60" fmla="*/ 2 w 393"/>
                <a:gd name="T61" fmla="*/ 2 h 278"/>
                <a:gd name="T62" fmla="*/ 2 w 393"/>
                <a:gd name="T63" fmla="*/ 2 h 278"/>
                <a:gd name="T64" fmla="*/ 2 w 393"/>
                <a:gd name="T65" fmla="*/ 2 h 278"/>
                <a:gd name="T66" fmla="*/ 1 w 393"/>
                <a:gd name="T67" fmla="*/ 2 h 278"/>
                <a:gd name="T68" fmla="*/ 1 w 393"/>
                <a:gd name="T69" fmla="*/ 1 h 278"/>
                <a:gd name="T70" fmla="*/ 1 w 393"/>
                <a:gd name="T71" fmla="*/ 1 h 278"/>
                <a:gd name="T72" fmla="*/ 1 w 393"/>
                <a:gd name="T73" fmla="*/ 1 h 278"/>
                <a:gd name="T74" fmla="*/ 0 w 393"/>
                <a:gd name="T75" fmla="*/ 1 h 278"/>
                <a:gd name="T76" fmla="*/ 0 w 393"/>
                <a:gd name="T77" fmla="*/ 1 h 278"/>
                <a:gd name="T78" fmla="*/ 0 w 393"/>
                <a:gd name="T79" fmla="*/ 1 h 278"/>
                <a:gd name="T80" fmla="*/ 0 w 393"/>
                <a:gd name="T81" fmla="*/ 1 h 278"/>
                <a:gd name="T82" fmla="*/ 0 w 393"/>
                <a:gd name="T83" fmla="*/ 1 h 278"/>
                <a:gd name="T84" fmla="*/ 0 w 393"/>
                <a:gd name="T85" fmla="*/ 1 h 278"/>
                <a:gd name="T86" fmla="*/ 0 w 393"/>
                <a:gd name="T87" fmla="*/ 1 h 278"/>
                <a:gd name="T88" fmla="*/ 0 w 393"/>
                <a:gd name="T89" fmla="*/ 1 h 278"/>
                <a:gd name="T90" fmla="*/ 0 w 393"/>
                <a:gd name="T91" fmla="*/ 1 h 278"/>
                <a:gd name="T92" fmla="*/ 0 w 393"/>
                <a:gd name="T93" fmla="*/ 1 h 278"/>
                <a:gd name="T94" fmla="*/ 0 w 393"/>
                <a:gd name="T95" fmla="*/ 1 h 278"/>
                <a:gd name="T96" fmla="*/ 0 w 393"/>
                <a:gd name="T97" fmla="*/ 1 h 278"/>
                <a:gd name="T98" fmla="*/ 0 w 393"/>
                <a:gd name="T99" fmla="*/ 1 h 278"/>
                <a:gd name="T100" fmla="*/ 0 w 393"/>
                <a:gd name="T101" fmla="*/ 1 h 278"/>
                <a:gd name="T102" fmla="*/ 0 w 393"/>
                <a:gd name="T103" fmla="*/ 1 h 278"/>
                <a:gd name="T104" fmla="*/ 0 w 393"/>
                <a:gd name="T105" fmla="*/ 1 h 278"/>
                <a:gd name="T106" fmla="*/ 0 w 393"/>
                <a:gd name="T107" fmla="*/ 1 h 27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93"/>
                <a:gd name="T163" fmla="*/ 0 h 278"/>
                <a:gd name="T164" fmla="*/ 393 w 393"/>
                <a:gd name="T165" fmla="*/ 278 h 27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93" h="278">
                  <a:moveTo>
                    <a:pt x="0" y="8"/>
                  </a:moveTo>
                  <a:lnTo>
                    <a:pt x="10" y="4"/>
                  </a:lnTo>
                  <a:lnTo>
                    <a:pt x="36" y="0"/>
                  </a:lnTo>
                  <a:lnTo>
                    <a:pt x="72" y="10"/>
                  </a:lnTo>
                  <a:lnTo>
                    <a:pt x="93" y="23"/>
                  </a:lnTo>
                  <a:lnTo>
                    <a:pt x="103" y="33"/>
                  </a:lnTo>
                  <a:lnTo>
                    <a:pt x="112" y="44"/>
                  </a:lnTo>
                  <a:lnTo>
                    <a:pt x="124" y="57"/>
                  </a:lnTo>
                  <a:lnTo>
                    <a:pt x="133" y="71"/>
                  </a:lnTo>
                  <a:lnTo>
                    <a:pt x="143" y="84"/>
                  </a:lnTo>
                  <a:lnTo>
                    <a:pt x="154" y="97"/>
                  </a:lnTo>
                  <a:lnTo>
                    <a:pt x="163" y="111"/>
                  </a:lnTo>
                  <a:lnTo>
                    <a:pt x="175" y="122"/>
                  </a:lnTo>
                  <a:lnTo>
                    <a:pt x="184" y="135"/>
                  </a:lnTo>
                  <a:lnTo>
                    <a:pt x="196" y="147"/>
                  </a:lnTo>
                  <a:lnTo>
                    <a:pt x="207" y="160"/>
                  </a:lnTo>
                  <a:lnTo>
                    <a:pt x="219" y="171"/>
                  </a:lnTo>
                  <a:lnTo>
                    <a:pt x="230" y="181"/>
                  </a:lnTo>
                  <a:lnTo>
                    <a:pt x="243" y="190"/>
                  </a:lnTo>
                  <a:lnTo>
                    <a:pt x="257" y="200"/>
                  </a:lnTo>
                  <a:lnTo>
                    <a:pt x="270" y="208"/>
                  </a:lnTo>
                  <a:lnTo>
                    <a:pt x="283" y="213"/>
                  </a:lnTo>
                  <a:lnTo>
                    <a:pt x="298" y="219"/>
                  </a:lnTo>
                  <a:lnTo>
                    <a:pt x="325" y="228"/>
                  </a:lnTo>
                  <a:lnTo>
                    <a:pt x="348" y="236"/>
                  </a:lnTo>
                  <a:lnTo>
                    <a:pt x="380" y="246"/>
                  </a:lnTo>
                  <a:lnTo>
                    <a:pt x="393" y="257"/>
                  </a:lnTo>
                  <a:lnTo>
                    <a:pt x="393" y="268"/>
                  </a:lnTo>
                  <a:lnTo>
                    <a:pt x="388" y="274"/>
                  </a:lnTo>
                  <a:lnTo>
                    <a:pt x="378" y="276"/>
                  </a:lnTo>
                  <a:lnTo>
                    <a:pt x="357" y="278"/>
                  </a:lnTo>
                  <a:lnTo>
                    <a:pt x="329" y="276"/>
                  </a:lnTo>
                  <a:lnTo>
                    <a:pt x="293" y="270"/>
                  </a:lnTo>
                  <a:lnTo>
                    <a:pt x="255" y="261"/>
                  </a:lnTo>
                  <a:lnTo>
                    <a:pt x="209" y="247"/>
                  </a:lnTo>
                  <a:lnTo>
                    <a:pt x="160" y="232"/>
                  </a:lnTo>
                  <a:lnTo>
                    <a:pt x="137" y="221"/>
                  </a:lnTo>
                  <a:lnTo>
                    <a:pt x="114" y="209"/>
                  </a:lnTo>
                  <a:lnTo>
                    <a:pt x="93" y="198"/>
                  </a:lnTo>
                  <a:lnTo>
                    <a:pt x="74" y="183"/>
                  </a:lnTo>
                  <a:lnTo>
                    <a:pt x="59" y="168"/>
                  </a:lnTo>
                  <a:lnTo>
                    <a:pt x="48" y="152"/>
                  </a:lnTo>
                  <a:lnTo>
                    <a:pt x="38" y="135"/>
                  </a:lnTo>
                  <a:lnTo>
                    <a:pt x="34" y="128"/>
                  </a:lnTo>
                  <a:lnTo>
                    <a:pt x="30" y="120"/>
                  </a:lnTo>
                  <a:lnTo>
                    <a:pt x="23" y="105"/>
                  </a:lnTo>
                  <a:lnTo>
                    <a:pt x="17" y="92"/>
                  </a:lnTo>
                  <a:lnTo>
                    <a:pt x="13" y="78"/>
                  </a:lnTo>
                  <a:lnTo>
                    <a:pt x="10" y="67"/>
                  </a:lnTo>
                  <a:lnTo>
                    <a:pt x="6" y="55"/>
                  </a:lnTo>
                  <a:lnTo>
                    <a:pt x="4" y="46"/>
                  </a:lnTo>
                  <a:lnTo>
                    <a:pt x="0" y="17"/>
                  </a:lnTo>
                  <a:lnTo>
                    <a:pt x="0" y="8"/>
                  </a:lnTo>
                  <a:close/>
                </a:path>
              </a:pathLst>
            </a:custGeom>
            <a:solidFill>
              <a:srgbClr val="9900CC"/>
            </a:solidFill>
            <a:ln w="9525">
              <a:noFill/>
              <a:miter lim="800000"/>
              <a:headEnd/>
              <a:tailEnd/>
            </a:ln>
          </p:spPr>
          <p:txBody>
            <a:bodyPr/>
            <a:lstStyle/>
            <a:p>
              <a:endParaRPr lang="en-AU">
                <a:latin typeface="Calibri" pitchFamily="34" charset="0"/>
              </a:endParaRPr>
            </a:p>
          </p:txBody>
        </p:sp>
        <p:sp>
          <p:nvSpPr>
            <p:cNvPr id="44120" name="Freeform 89"/>
            <p:cNvSpPr>
              <a:spLocks/>
            </p:cNvSpPr>
            <p:nvPr/>
          </p:nvSpPr>
          <p:spPr bwMode="auto">
            <a:xfrm>
              <a:off x="4256" y="1584"/>
              <a:ext cx="109" cy="115"/>
            </a:xfrm>
            <a:custGeom>
              <a:avLst/>
              <a:gdLst>
                <a:gd name="T0" fmla="*/ 1 w 219"/>
                <a:gd name="T1" fmla="*/ 2 h 230"/>
                <a:gd name="T2" fmla="*/ 1 w 219"/>
                <a:gd name="T3" fmla="*/ 2 h 230"/>
                <a:gd name="T4" fmla="*/ 1 w 219"/>
                <a:gd name="T5" fmla="*/ 2 h 230"/>
                <a:gd name="T6" fmla="*/ 1 w 219"/>
                <a:gd name="T7" fmla="*/ 2 h 230"/>
                <a:gd name="T8" fmla="*/ 1 w 219"/>
                <a:gd name="T9" fmla="*/ 2 h 230"/>
                <a:gd name="T10" fmla="*/ 1 w 219"/>
                <a:gd name="T11" fmla="*/ 2 h 230"/>
                <a:gd name="T12" fmla="*/ 1 w 219"/>
                <a:gd name="T13" fmla="*/ 2 h 230"/>
                <a:gd name="T14" fmla="*/ 1 w 219"/>
                <a:gd name="T15" fmla="*/ 1 h 230"/>
                <a:gd name="T16" fmla="*/ 1 w 219"/>
                <a:gd name="T17" fmla="*/ 1 h 230"/>
                <a:gd name="T18" fmla="*/ 1 w 219"/>
                <a:gd name="T19" fmla="*/ 1 h 230"/>
                <a:gd name="T20" fmla="*/ 1 w 219"/>
                <a:gd name="T21" fmla="*/ 1 h 230"/>
                <a:gd name="T22" fmla="*/ 1 w 219"/>
                <a:gd name="T23" fmla="*/ 1 h 230"/>
                <a:gd name="T24" fmla="*/ 1 w 219"/>
                <a:gd name="T25" fmla="*/ 1 h 230"/>
                <a:gd name="T26" fmla="*/ 0 w 219"/>
                <a:gd name="T27" fmla="*/ 1 h 230"/>
                <a:gd name="T28" fmla="*/ 0 w 219"/>
                <a:gd name="T29" fmla="*/ 1 h 230"/>
                <a:gd name="T30" fmla="*/ 0 w 219"/>
                <a:gd name="T31" fmla="*/ 1 h 230"/>
                <a:gd name="T32" fmla="*/ 0 w 219"/>
                <a:gd name="T33" fmla="*/ 1 h 230"/>
                <a:gd name="T34" fmla="*/ 0 w 219"/>
                <a:gd name="T35" fmla="*/ 1 h 230"/>
                <a:gd name="T36" fmla="*/ 0 w 219"/>
                <a:gd name="T37" fmla="*/ 1 h 230"/>
                <a:gd name="T38" fmla="*/ 0 w 219"/>
                <a:gd name="T39" fmla="*/ 1 h 230"/>
                <a:gd name="T40" fmla="*/ 0 w 219"/>
                <a:gd name="T41" fmla="*/ 0 h 230"/>
                <a:gd name="T42" fmla="*/ 0 w 219"/>
                <a:gd name="T43" fmla="*/ 1 h 230"/>
                <a:gd name="T44" fmla="*/ 0 w 219"/>
                <a:gd name="T45" fmla="*/ 1 h 230"/>
                <a:gd name="T46" fmla="*/ 0 w 219"/>
                <a:gd name="T47" fmla="*/ 1 h 230"/>
                <a:gd name="T48" fmla="*/ 0 w 219"/>
                <a:gd name="T49" fmla="*/ 1 h 230"/>
                <a:gd name="T50" fmla="*/ 0 w 219"/>
                <a:gd name="T51" fmla="*/ 1 h 230"/>
                <a:gd name="T52" fmla="*/ 0 w 219"/>
                <a:gd name="T53" fmla="*/ 1 h 230"/>
                <a:gd name="T54" fmla="*/ 0 w 219"/>
                <a:gd name="T55" fmla="*/ 1 h 230"/>
                <a:gd name="T56" fmla="*/ 0 w 219"/>
                <a:gd name="T57" fmla="*/ 1 h 230"/>
                <a:gd name="T58" fmla="*/ 0 w 219"/>
                <a:gd name="T59" fmla="*/ 1 h 230"/>
                <a:gd name="T60" fmla="*/ 0 w 219"/>
                <a:gd name="T61" fmla="*/ 1 h 230"/>
                <a:gd name="T62" fmla="*/ 0 w 219"/>
                <a:gd name="T63" fmla="*/ 1 h 230"/>
                <a:gd name="T64" fmla="*/ 0 w 219"/>
                <a:gd name="T65" fmla="*/ 1 h 230"/>
                <a:gd name="T66" fmla="*/ 0 w 219"/>
                <a:gd name="T67" fmla="*/ 1 h 230"/>
                <a:gd name="T68" fmla="*/ 0 w 219"/>
                <a:gd name="T69" fmla="*/ 1 h 230"/>
                <a:gd name="T70" fmla="*/ 0 w 219"/>
                <a:gd name="T71" fmla="*/ 2 h 230"/>
                <a:gd name="T72" fmla="*/ 0 w 219"/>
                <a:gd name="T73" fmla="*/ 2 h 230"/>
                <a:gd name="T74" fmla="*/ 0 w 219"/>
                <a:gd name="T75" fmla="*/ 2 h 230"/>
                <a:gd name="T76" fmla="*/ 1 w 219"/>
                <a:gd name="T77" fmla="*/ 2 h 230"/>
                <a:gd name="T78" fmla="*/ 1 w 219"/>
                <a:gd name="T79" fmla="*/ 2 h 230"/>
                <a:gd name="T80" fmla="*/ 1 w 219"/>
                <a:gd name="T81" fmla="*/ 2 h 230"/>
                <a:gd name="T82" fmla="*/ 1 w 219"/>
                <a:gd name="T83" fmla="*/ 2 h 230"/>
                <a:gd name="T84" fmla="*/ 1 w 219"/>
                <a:gd name="T85" fmla="*/ 2 h 230"/>
                <a:gd name="T86" fmla="*/ 1 w 219"/>
                <a:gd name="T87" fmla="*/ 2 h 230"/>
                <a:gd name="T88" fmla="*/ 1 w 219"/>
                <a:gd name="T89" fmla="*/ 2 h 230"/>
                <a:gd name="T90" fmla="*/ 1 w 219"/>
                <a:gd name="T91" fmla="*/ 2 h 230"/>
                <a:gd name="T92" fmla="*/ 1 w 219"/>
                <a:gd name="T93" fmla="*/ 2 h 230"/>
                <a:gd name="T94" fmla="*/ 1 w 219"/>
                <a:gd name="T95" fmla="*/ 2 h 230"/>
                <a:gd name="T96" fmla="*/ 1 w 219"/>
                <a:gd name="T97" fmla="*/ 2 h 230"/>
                <a:gd name="T98" fmla="*/ 1 w 219"/>
                <a:gd name="T99" fmla="*/ 2 h 230"/>
                <a:gd name="T100" fmla="*/ 1 w 219"/>
                <a:gd name="T101" fmla="*/ 2 h 2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19"/>
                <a:gd name="T154" fmla="*/ 0 h 230"/>
                <a:gd name="T155" fmla="*/ 219 w 219"/>
                <a:gd name="T156" fmla="*/ 230 h 23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19" h="230">
                  <a:moveTo>
                    <a:pt x="219" y="201"/>
                  </a:moveTo>
                  <a:lnTo>
                    <a:pt x="217" y="198"/>
                  </a:lnTo>
                  <a:lnTo>
                    <a:pt x="213" y="184"/>
                  </a:lnTo>
                  <a:lnTo>
                    <a:pt x="204" y="167"/>
                  </a:lnTo>
                  <a:lnTo>
                    <a:pt x="200" y="156"/>
                  </a:lnTo>
                  <a:lnTo>
                    <a:pt x="194" y="146"/>
                  </a:lnTo>
                  <a:lnTo>
                    <a:pt x="187" y="135"/>
                  </a:lnTo>
                  <a:lnTo>
                    <a:pt x="179" y="122"/>
                  </a:lnTo>
                  <a:lnTo>
                    <a:pt x="171" y="110"/>
                  </a:lnTo>
                  <a:lnTo>
                    <a:pt x="164" y="99"/>
                  </a:lnTo>
                  <a:lnTo>
                    <a:pt x="154" y="87"/>
                  </a:lnTo>
                  <a:lnTo>
                    <a:pt x="145" y="78"/>
                  </a:lnTo>
                  <a:lnTo>
                    <a:pt x="135" y="68"/>
                  </a:lnTo>
                  <a:lnTo>
                    <a:pt x="126" y="59"/>
                  </a:lnTo>
                  <a:lnTo>
                    <a:pt x="114" y="51"/>
                  </a:lnTo>
                  <a:lnTo>
                    <a:pt x="103" y="44"/>
                  </a:lnTo>
                  <a:lnTo>
                    <a:pt x="82" y="30"/>
                  </a:lnTo>
                  <a:lnTo>
                    <a:pt x="61" y="19"/>
                  </a:lnTo>
                  <a:lnTo>
                    <a:pt x="42" y="9"/>
                  </a:lnTo>
                  <a:lnTo>
                    <a:pt x="25" y="2"/>
                  </a:lnTo>
                  <a:lnTo>
                    <a:pt x="14" y="0"/>
                  </a:lnTo>
                  <a:lnTo>
                    <a:pt x="0" y="8"/>
                  </a:lnTo>
                  <a:lnTo>
                    <a:pt x="2" y="17"/>
                  </a:lnTo>
                  <a:lnTo>
                    <a:pt x="4" y="23"/>
                  </a:lnTo>
                  <a:lnTo>
                    <a:pt x="10" y="30"/>
                  </a:lnTo>
                  <a:lnTo>
                    <a:pt x="21" y="46"/>
                  </a:lnTo>
                  <a:lnTo>
                    <a:pt x="29" y="53"/>
                  </a:lnTo>
                  <a:lnTo>
                    <a:pt x="38" y="63"/>
                  </a:lnTo>
                  <a:lnTo>
                    <a:pt x="46" y="72"/>
                  </a:lnTo>
                  <a:lnTo>
                    <a:pt x="56" y="80"/>
                  </a:lnTo>
                  <a:lnTo>
                    <a:pt x="65" y="89"/>
                  </a:lnTo>
                  <a:lnTo>
                    <a:pt x="73" y="99"/>
                  </a:lnTo>
                  <a:lnTo>
                    <a:pt x="82" y="108"/>
                  </a:lnTo>
                  <a:lnTo>
                    <a:pt x="90" y="116"/>
                  </a:lnTo>
                  <a:lnTo>
                    <a:pt x="97" y="125"/>
                  </a:lnTo>
                  <a:lnTo>
                    <a:pt x="105" y="133"/>
                  </a:lnTo>
                  <a:lnTo>
                    <a:pt x="111" y="141"/>
                  </a:lnTo>
                  <a:lnTo>
                    <a:pt x="116" y="148"/>
                  </a:lnTo>
                  <a:lnTo>
                    <a:pt x="132" y="165"/>
                  </a:lnTo>
                  <a:lnTo>
                    <a:pt x="137" y="173"/>
                  </a:lnTo>
                  <a:lnTo>
                    <a:pt x="145" y="181"/>
                  </a:lnTo>
                  <a:lnTo>
                    <a:pt x="151" y="188"/>
                  </a:lnTo>
                  <a:lnTo>
                    <a:pt x="158" y="196"/>
                  </a:lnTo>
                  <a:lnTo>
                    <a:pt x="170" y="209"/>
                  </a:lnTo>
                  <a:lnTo>
                    <a:pt x="181" y="220"/>
                  </a:lnTo>
                  <a:lnTo>
                    <a:pt x="189" y="228"/>
                  </a:lnTo>
                  <a:lnTo>
                    <a:pt x="194" y="230"/>
                  </a:lnTo>
                  <a:lnTo>
                    <a:pt x="211" y="217"/>
                  </a:lnTo>
                  <a:lnTo>
                    <a:pt x="217" y="205"/>
                  </a:lnTo>
                  <a:lnTo>
                    <a:pt x="219" y="201"/>
                  </a:lnTo>
                  <a:close/>
                </a:path>
              </a:pathLst>
            </a:custGeom>
            <a:solidFill>
              <a:srgbClr val="3148B0"/>
            </a:solidFill>
            <a:ln w="9525">
              <a:noFill/>
              <a:miter lim="800000"/>
              <a:headEnd/>
              <a:tailEnd/>
            </a:ln>
          </p:spPr>
          <p:txBody>
            <a:bodyPr/>
            <a:lstStyle/>
            <a:p>
              <a:endParaRPr lang="en-AU">
                <a:latin typeface="Calibri" pitchFamily="34" charset="0"/>
              </a:endParaRPr>
            </a:p>
          </p:txBody>
        </p:sp>
        <p:sp>
          <p:nvSpPr>
            <p:cNvPr id="44121" name="Freeform 90"/>
            <p:cNvSpPr>
              <a:spLocks/>
            </p:cNvSpPr>
            <p:nvPr/>
          </p:nvSpPr>
          <p:spPr bwMode="auto">
            <a:xfrm>
              <a:off x="4518" y="1582"/>
              <a:ext cx="161" cy="98"/>
            </a:xfrm>
            <a:custGeom>
              <a:avLst/>
              <a:gdLst>
                <a:gd name="T0" fmla="*/ 0 w 323"/>
                <a:gd name="T1" fmla="*/ 2 h 196"/>
                <a:gd name="T2" fmla="*/ 0 w 323"/>
                <a:gd name="T3" fmla="*/ 2 h 196"/>
                <a:gd name="T4" fmla="*/ 0 w 323"/>
                <a:gd name="T5" fmla="*/ 2 h 196"/>
                <a:gd name="T6" fmla="*/ 0 w 323"/>
                <a:gd name="T7" fmla="*/ 2 h 196"/>
                <a:gd name="T8" fmla="*/ 0 w 323"/>
                <a:gd name="T9" fmla="*/ 2 h 196"/>
                <a:gd name="T10" fmla="*/ 0 w 323"/>
                <a:gd name="T11" fmla="*/ 1 h 196"/>
                <a:gd name="T12" fmla="*/ 0 w 323"/>
                <a:gd name="T13" fmla="*/ 1 h 196"/>
                <a:gd name="T14" fmla="*/ 0 w 323"/>
                <a:gd name="T15" fmla="*/ 1 h 196"/>
                <a:gd name="T16" fmla="*/ 0 w 323"/>
                <a:gd name="T17" fmla="*/ 1 h 196"/>
                <a:gd name="T18" fmla="*/ 0 w 323"/>
                <a:gd name="T19" fmla="*/ 1 h 196"/>
                <a:gd name="T20" fmla="*/ 0 w 323"/>
                <a:gd name="T21" fmla="*/ 1 h 196"/>
                <a:gd name="T22" fmla="*/ 0 w 323"/>
                <a:gd name="T23" fmla="*/ 1 h 196"/>
                <a:gd name="T24" fmla="*/ 1 w 323"/>
                <a:gd name="T25" fmla="*/ 1 h 196"/>
                <a:gd name="T26" fmla="*/ 1 w 323"/>
                <a:gd name="T27" fmla="*/ 1 h 196"/>
                <a:gd name="T28" fmla="*/ 1 w 323"/>
                <a:gd name="T29" fmla="*/ 1 h 196"/>
                <a:gd name="T30" fmla="*/ 1 w 323"/>
                <a:gd name="T31" fmla="*/ 1 h 196"/>
                <a:gd name="T32" fmla="*/ 1 w 323"/>
                <a:gd name="T33" fmla="*/ 1 h 196"/>
                <a:gd name="T34" fmla="*/ 2 w 323"/>
                <a:gd name="T35" fmla="*/ 0 h 196"/>
                <a:gd name="T36" fmla="*/ 2 w 323"/>
                <a:gd name="T37" fmla="*/ 1 h 196"/>
                <a:gd name="T38" fmla="*/ 2 w 323"/>
                <a:gd name="T39" fmla="*/ 1 h 196"/>
                <a:gd name="T40" fmla="*/ 2 w 323"/>
                <a:gd name="T41" fmla="*/ 1 h 196"/>
                <a:gd name="T42" fmla="*/ 2 w 323"/>
                <a:gd name="T43" fmla="*/ 1 h 196"/>
                <a:gd name="T44" fmla="*/ 2 w 323"/>
                <a:gd name="T45" fmla="*/ 1 h 196"/>
                <a:gd name="T46" fmla="*/ 2 w 323"/>
                <a:gd name="T47" fmla="*/ 1 h 196"/>
                <a:gd name="T48" fmla="*/ 1 w 323"/>
                <a:gd name="T49" fmla="*/ 1 h 196"/>
                <a:gd name="T50" fmla="*/ 1 w 323"/>
                <a:gd name="T51" fmla="*/ 1 h 196"/>
                <a:gd name="T52" fmla="*/ 1 w 323"/>
                <a:gd name="T53" fmla="*/ 1 h 196"/>
                <a:gd name="T54" fmla="*/ 1 w 323"/>
                <a:gd name="T55" fmla="*/ 1 h 196"/>
                <a:gd name="T56" fmla="*/ 1 w 323"/>
                <a:gd name="T57" fmla="*/ 1 h 196"/>
                <a:gd name="T58" fmla="*/ 1 w 323"/>
                <a:gd name="T59" fmla="*/ 1 h 196"/>
                <a:gd name="T60" fmla="*/ 1 w 323"/>
                <a:gd name="T61" fmla="*/ 1 h 196"/>
                <a:gd name="T62" fmla="*/ 0 w 323"/>
                <a:gd name="T63" fmla="*/ 1 h 196"/>
                <a:gd name="T64" fmla="*/ 0 w 323"/>
                <a:gd name="T65" fmla="*/ 2 h 196"/>
                <a:gd name="T66" fmla="*/ 0 w 323"/>
                <a:gd name="T67" fmla="*/ 2 h 196"/>
                <a:gd name="T68" fmla="*/ 0 w 323"/>
                <a:gd name="T69" fmla="*/ 2 h 196"/>
                <a:gd name="T70" fmla="*/ 0 w 323"/>
                <a:gd name="T71" fmla="*/ 2 h 196"/>
                <a:gd name="T72" fmla="*/ 0 w 323"/>
                <a:gd name="T73" fmla="*/ 2 h 196"/>
                <a:gd name="T74" fmla="*/ 0 w 323"/>
                <a:gd name="T75" fmla="*/ 2 h 196"/>
                <a:gd name="T76" fmla="*/ 0 w 323"/>
                <a:gd name="T77" fmla="*/ 2 h 196"/>
                <a:gd name="T78" fmla="*/ 0 w 323"/>
                <a:gd name="T79" fmla="*/ 2 h 196"/>
                <a:gd name="T80" fmla="*/ 0 w 323"/>
                <a:gd name="T81" fmla="*/ 2 h 196"/>
                <a:gd name="T82" fmla="*/ 0 w 323"/>
                <a:gd name="T83" fmla="*/ 2 h 196"/>
                <a:gd name="T84" fmla="*/ 0 w 323"/>
                <a:gd name="T85" fmla="*/ 2 h 196"/>
                <a:gd name="T86" fmla="*/ 0 w 323"/>
                <a:gd name="T87" fmla="*/ 2 h 1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3"/>
                <a:gd name="T133" fmla="*/ 0 h 196"/>
                <a:gd name="T134" fmla="*/ 323 w 323"/>
                <a:gd name="T135" fmla="*/ 196 h 19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3" h="196">
                  <a:moveTo>
                    <a:pt x="0" y="183"/>
                  </a:moveTo>
                  <a:lnTo>
                    <a:pt x="4" y="177"/>
                  </a:lnTo>
                  <a:lnTo>
                    <a:pt x="15" y="162"/>
                  </a:lnTo>
                  <a:lnTo>
                    <a:pt x="23" y="150"/>
                  </a:lnTo>
                  <a:lnTo>
                    <a:pt x="32" y="137"/>
                  </a:lnTo>
                  <a:lnTo>
                    <a:pt x="42" y="126"/>
                  </a:lnTo>
                  <a:lnTo>
                    <a:pt x="53" y="110"/>
                  </a:lnTo>
                  <a:lnTo>
                    <a:pt x="67" y="97"/>
                  </a:lnTo>
                  <a:lnTo>
                    <a:pt x="78" y="82"/>
                  </a:lnTo>
                  <a:lnTo>
                    <a:pt x="91" y="69"/>
                  </a:lnTo>
                  <a:lnTo>
                    <a:pt x="105" y="55"/>
                  </a:lnTo>
                  <a:lnTo>
                    <a:pt x="118" y="44"/>
                  </a:lnTo>
                  <a:lnTo>
                    <a:pt x="131" y="32"/>
                  </a:lnTo>
                  <a:lnTo>
                    <a:pt x="144" y="25"/>
                  </a:lnTo>
                  <a:lnTo>
                    <a:pt x="158" y="17"/>
                  </a:lnTo>
                  <a:lnTo>
                    <a:pt x="184" y="10"/>
                  </a:lnTo>
                  <a:lnTo>
                    <a:pt x="213" y="2"/>
                  </a:lnTo>
                  <a:lnTo>
                    <a:pt x="266" y="0"/>
                  </a:lnTo>
                  <a:lnTo>
                    <a:pt x="308" y="8"/>
                  </a:lnTo>
                  <a:lnTo>
                    <a:pt x="319" y="13"/>
                  </a:lnTo>
                  <a:lnTo>
                    <a:pt x="323" y="23"/>
                  </a:lnTo>
                  <a:lnTo>
                    <a:pt x="317" y="29"/>
                  </a:lnTo>
                  <a:lnTo>
                    <a:pt x="308" y="34"/>
                  </a:lnTo>
                  <a:lnTo>
                    <a:pt x="274" y="38"/>
                  </a:lnTo>
                  <a:lnTo>
                    <a:pt x="230" y="46"/>
                  </a:lnTo>
                  <a:lnTo>
                    <a:pt x="184" y="67"/>
                  </a:lnTo>
                  <a:lnTo>
                    <a:pt x="173" y="76"/>
                  </a:lnTo>
                  <a:lnTo>
                    <a:pt x="162" y="84"/>
                  </a:lnTo>
                  <a:lnTo>
                    <a:pt x="152" y="93"/>
                  </a:lnTo>
                  <a:lnTo>
                    <a:pt x="141" y="105"/>
                  </a:lnTo>
                  <a:lnTo>
                    <a:pt x="129" y="114"/>
                  </a:lnTo>
                  <a:lnTo>
                    <a:pt x="118" y="126"/>
                  </a:lnTo>
                  <a:lnTo>
                    <a:pt x="106" y="135"/>
                  </a:lnTo>
                  <a:lnTo>
                    <a:pt x="97" y="147"/>
                  </a:lnTo>
                  <a:lnTo>
                    <a:pt x="87" y="156"/>
                  </a:lnTo>
                  <a:lnTo>
                    <a:pt x="76" y="166"/>
                  </a:lnTo>
                  <a:lnTo>
                    <a:pt x="67" y="173"/>
                  </a:lnTo>
                  <a:lnTo>
                    <a:pt x="59" y="181"/>
                  </a:lnTo>
                  <a:lnTo>
                    <a:pt x="42" y="192"/>
                  </a:lnTo>
                  <a:lnTo>
                    <a:pt x="29" y="196"/>
                  </a:lnTo>
                  <a:lnTo>
                    <a:pt x="4" y="190"/>
                  </a:lnTo>
                  <a:lnTo>
                    <a:pt x="0" y="185"/>
                  </a:lnTo>
                  <a:lnTo>
                    <a:pt x="0" y="183"/>
                  </a:lnTo>
                  <a:close/>
                </a:path>
              </a:pathLst>
            </a:custGeom>
            <a:solidFill>
              <a:srgbClr val="3148B0"/>
            </a:solidFill>
            <a:ln w="9525">
              <a:noFill/>
              <a:miter lim="800000"/>
              <a:headEnd/>
              <a:tailEnd/>
            </a:ln>
          </p:spPr>
          <p:txBody>
            <a:bodyPr/>
            <a:lstStyle/>
            <a:p>
              <a:endParaRPr lang="en-AU">
                <a:latin typeface="Calibri" pitchFamily="34" charset="0"/>
              </a:endParaRPr>
            </a:p>
          </p:txBody>
        </p:sp>
        <p:sp>
          <p:nvSpPr>
            <p:cNvPr id="44122" name="Freeform 91"/>
            <p:cNvSpPr>
              <a:spLocks/>
            </p:cNvSpPr>
            <p:nvPr/>
          </p:nvSpPr>
          <p:spPr bwMode="auto">
            <a:xfrm>
              <a:off x="4541" y="1630"/>
              <a:ext cx="284" cy="73"/>
            </a:xfrm>
            <a:custGeom>
              <a:avLst/>
              <a:gdLst>
                <a:gd name="T0" fmla="*/ 0 w 568"/>
                <a:gd name="T1" fmla="*/ 1 h 147"/>
                <a:gd name="T2" fmla="*/ 1 w 568"/>
                <a:gd name="T3" fmla="*/ 1 h 147"/>
                <a:gd name="T4" fmla="*/ 1 w 568"/>
                <a:gd name="T5" fmla="*/ 0 h 147"/>
                <a:gd name="T6" fmla="*/ 1 w 568"/>
                <a:gd name="T7" fmla="*/ 0 h 147"/>
                <a:gd name="T8" fmla="*/ 1 w 568"/>
                <a:gd name="T9" fmla="*/ 0 h 147"/>
                <a:gd name="T10" fmla="*/ 1 w 568"/>
                <a:gd name="T11" fmla="*/ 0 h 147"/>
                <a:gd name="T12" fmla="*/ 1 w 568"/>
                <a:gd name="T13" fmla="*/ 0 h 147"/>
                <a:gd name="T14" fmla="*/ 1 w 568"/>
                <a:gd name="T15" fmla="*/ 0 h 147"/>
                <a:gd name="T16" fmla="*/ 1 w 568"/>
                <a:gd name="T17" fmla="*/ 0 h 147"/>
                <a:gd name="T18" fmla="*/ 1 w 568"/>
                <a:gd name="T19" fmla="*/ 0 h 147"/>
                <a:gd name="T20" fmla="*/ 1 w 568"/>
                <a:gd name="T21" fmla="*/ 0 h 147"/>
                <a:gd name="T22" fmla="*/ 2 w 568"/>
                <a:gd name="T23" fmla="*/ 0 h 147"/>
                <a:gd name="T24" fmla="*/ 2 w 568"/>
                <a:gd name="T25" fmla="*/ 0 h 147"/>
                <a:gd name="T26" fmla="*/ 2 w 568"/>
                <a:gd name="T27" fmla="*/ 0 h 147"/>
                <a:gd name="T28" fmla="*/ 3 w 568"/>
                <a:gd name="T29" fmla="*/ 0 h 147"/>
                <a:gd name="T30" fmla="*/ 3 w 568"/>
                <a:gd name="T31" fmla="*/ 0 h 147"/>
                <a:gd name="T32" fmla="*/ 3 w 568"/>
                <a:gd name="T33" fmla="*/ 0 h 147"/>
                <a:gd name="T34" fmla="*/ 3 w 568"/>
                <a:gd name="T35" fmla="*/ 0 h 147"/>
                <a:gd name="T36" fmla="*/ 4 w 568"/>
                <a:gd name="T37" fmla="*/ 0 h 147"/>
                <a:gd name="T38" fmla="*/ 4 w 568"/>
                <a:gd name="T39" fmla="*/ 0 h 147"/>
                <a:gd name="T40" fmla="*/ 4 w 568"/>
                <a:gd name="T41" fmla="*/ 0 h 147"/>
                <a:gd name="T42" fmla="*/ 4 w 568"/>
                <a:gd name="T43" fmla="*/ 0 h 147"/>
                <a:gd name="T44" fmla="*/ 4 w 568"/>
                <a:gd name="T45" fmla="*/ 0 h 147"/>
                <a:gd name="T46" fmla="*/ 4 w 568"/>
                <a:gd name="T47" fmla="*/ 0 h 147"/>
                <a:gd name="T48" fmla="*/ 4 w 568"/>
                <a:gd name="T49" fmla="*/ 0 h 147"/>
                <a:gd name="T50" fmla="*/ 3 w 568"/>
                <a:gd name="T51" fmla="*/ 0 h 147"/>
                <a:gd name="T52" fmla="*/ 3 w 568"/>
                <a:gd name="T53" fmla="*/ 0 h 147"/>
                <a:gd name="T54" fmla="*/ 2 w 568"/>
                <a:gd name="T55" fmla="*/ 0 h 147"/>
                <a:gd name="T56" fmla="*/ 2 w 568"/>
                <a:gd name="T57" fmla="*/ 0 h 147"/>
                <a:gd name="T58" fmla="*/ 2 w 568"/>
                <a:gd name="T59" fmla="*/ 0 h 147"/>
                <a:gd name="T60" fmla="*/ 1 w 568"/>
                <a:gd name="T61" fmla="*/ 0 h 147"/>
                <a:gd name="T62" fmla="*/ 1 w 568"/>
                <a:gd name="T63" fmla="*/ 1 h 147"/>
                <a:gd name="T64" fmla="*/ 0 w 568"/>
                <a:gd name="T65" fmla="*/ 1 h 147"/>
                <a:gd name="T66" fmla="*/ 0 w 568"/>
                <a:gd name="T67" fmla="*/ 1 h 1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68"/>
                <a:gd name="T103" fmla="*/ 0 h 147"/>
                <a:gd name="T104" fmla="*/ 568 w 568"/>
                <a:gd name="T105" fmla="*/ 147 h 1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68" h="147">
                  <a:moveTo>
                    <a:pt x="0" y="135"/>
                  </a:moveTo>
                  <a:lnTo>
                    <a:pt x="11" y="128"/>
                  </a:lnTo>
                  <a:lnTo>
                    <a:pt x="24" y="120"/>
                  </a:lnTo>
                  <a:lnTo>
                    <a:pt x="41" y="109"/>
                  </a:lnTo>
                  <a:lnTo>
                    <a:pt x="62" y="97"/>
                  </a:lnTo>
                  <a:lnTo>
                    <a:pt x="87" y="84"/>
                  </a:lnTo>
                  <a:lnTo>
                    <a:pt x="114" y="69"/>
                  </a:lnTo>
                  <a:lnTo>
                    <a:pt x="144" y="55"/>
                  </a:lnTo>
                  <a:lnTo>
                    <a:pt x="174" y="42"/>
                  </a:lnTo>
                  <a:lnTo>
                    <a:pt x="207" y="29"/>
                  </a:lnTo>
                  <a:lnTo>
                    <a:pt x="241" y="17"/>
                  </a:lnTo>
                  <a:lnTo>
                    <a:pt x="273" y="10"/>
                  </a:lnTo>
                  <a:lnTo>
                    <a:pt x="307" y="4"/>
                  </a:lnTo>
                  <a:lnTo>
                    <a:pt x="340" y="0"/>
                  </a:lnTo>
                  <a:lnTo>
                    <a:pt x="401" y="8"/>
                  </a:lnTo>
                  <a:lnTo>
                    <a:pt x="454" y="25"/>
                  </a:lnTo>
                  <a:lnTo>
                    <a:pt x="477" y="33"/>
                  </a:lnTo>
                  <a:lnTo>
                    <a:pt x="498" y="40"/>
                  </a:lnTo>
                  <a:lnTo>
                    <a:pt x="530" y="59"/>
                  </a:lnTo>
                  <a:lnTo>
                    <a:pt x="553" y="74"/>
                  </a:lnTo>
                  <a:lnTo>
                    <a:pt x="566" y="90"/>
                  </a:lnTo>
                  <a:lnTo>
                    <a:pt x="568" y="103"/>
                  </a:lnTo>
                  <a:lnTo>
                    <a:pt x="564" y="109"/>
                  </a:lnTo>
                  <a:lnTo>
                    <a:pt x="558" y="114"/>
                  </a:lnTo>
                  <a:lnTo>
                    <a:pt x="537" y="120"/>
                  </a:lnTo>
                  <a:lnTo>
                    <a:pt x="461" y="118"/>
                  </a:lnTo>
                  <a:lnTo>
                    <a:pt x="416" y="109"/>
                  </a:lnTo>
                  <a:lnTo>
                    <a:pt x="366" y="95"/>
                  </a:lnTo>
                  <a:lnTo>
                    <a:pt x="323" y="82"/>
                  </a:lnTo>
                  <a:lnTo>
                    <a:pt x="285" y="71"/>
                  </a:lnTo>
                  <a:lnTo>
                    <a:pt x="250" y="59"/>
                  </a:lnTo>
                  <a:lnTo>
                    <a:pt x="26" y="147"/>
                  </a:lnTo>
                  <a:lnTo>
                    <a:pt x="0" y="135"/>
                  </a:lnTo>
                  <a:close/>
                </a:path>
              </a:pathLst>
            </a:custGeom>
            <a:solidFill>
              <a:srgbClr val="3148B0"/>
            </a:solidFill>
            <a:ln w="9525">
              <a:noFill/>
              <a:miter lim="800000"/>
              <a:headEnd/>
              <a:tailEnd/>
            </a:ln>
          </p:spPr>
          <p:txBody>
            <a:bodyPr/>
            <a:lstStyle/>
            <a:p>
              <a:endParaRPr lang="en-AU">
                <a:latin typeface="Calibri" pitchFamily="34" charset="0"/>
              </a:endParaRPr>
            </a:p>
          </p:txBody>
        </p:sp>
        <p:sp>
          <p:nvSpPr>
            <p:cNvPr id="44123" name="Freeform 92"/>
            <p:cNvSpPr>
              <a:spLocks/>
            </p:cNvSpPr>
            <p:nvPr/>
          </p:nvSpPr>
          <p:spPr bwMode="auto">
            <a:xfrm>
              <a:off x="4360" y="1723"/>
              <a:ext cx="160" cy="65"/>
            </a:xfrm>
            <a:custGeom>
              <a:avLst/>
              <a:gdLst>
                <a:gd name="T0" fmla="*/ 0 w 321"/>
                <a:gd name="T1" fmla="*/ 0 h 132"/>
                <a:gd name="T2" fmla="*/ 0 w 321"/>
                <a:gd name="T3" fmla="*/ 0 h 132"/>
                <a:gd name="T4" fmla="*/ 0 w 321"/>
                <a:gd name="T5" fmla="*/ 0 h 132"/>
                <a:gd name="T6" fmla="*/ 0 w 321"/>
                <a:gd name="T7" fmla="*/ 0 h 132"/>
                <a:gd name="T8" fmla="*/ 0 w 321"/>
                <a:gd name="T9" fmla="*/ 0 h 132"/>
                <a:gd name="T10" fmla="*/ 0 w 321"/>
                <a:gd name="T11" fmla="*/ 0 h 132"/>
                <a:gd name="T12" fmla="*/ 0 w 321"/>
                <a:gd name="T13" fmla="*/ 0 h 132"/>
                <a:gd name="T14" fmla="*/ 0 w 321"/>
                <a:gd name="T15" fmla="*/ 0 h 132"/>
                <a:gd name="T16" fmla="*/ 0 w 321"/>
                <a:gd name="T17" fmla="*/ 0 h 132"/>
                <a:gd name="T18" fmla="*/ 0 w 321"/>
                <a:gd name="T19" fmla="*/ 0 h 132"/>
                <a:gd name="T20" fmla="*/ 0 w 321"/>
                <a:gd name="T21" fmla="*/ 0 h 132"/>
                <a:gd name="T22" fmla="*/ 0 w 321"/>
                <a:gd name="T23" fmla="*/ 0 h 132"/>
                <a:gd name="T24" fmla="*/ 1 w 321"/>
                <a:gd name="T25" fmla="*/ 0 h 132"/>
                <a:gd name="T26" fmla="*/ 1 w 321"/>
                <a:gd name="T27" fmla="*/ 0 h 132"/>
                <a:gd name="T28" fmla="*/ 1 w 321"/>
                <a:gd name="T29" fmla="*/ 0 h 132"/>
                <a:gd name="T30" fmla="*/ 1 w 321"/>
                <a:gd name="T31" fmla="*/ 0 h 132"/>
                <a:gd name="T32" fmla="*/ 1 w 321"/>
                <a:gd name="T33" fmla="*/ 0 h 132"/>
                <a:gd name="T34" fmla="*/ 1 w 321"/>
                <a:gd name="T35" fmla="*/ 0 h 132"/>
                <a:gd name="T36" fmla="*/ 1 w 321"/>
                <a:gd name="T37" fmla="*/ 1 h 132"/>
                <a:gd name="T38" fmla="*/ 2 w 321"/>
                <a:gd name="T39" fmla="*/ 1 h 132"/>
                <a:gd name="T40" fmla="*/ 2 w 321"/>
                <a:gd name="T41" fmla="*/ 0 h 132"/>
                <a:gd name="T42" fmla="*/ 2 w 321"/>
                <a:gd name="T43" fmla="*/ 0 h 132"/>
                <a:gd name="T44" fmla="*/ 2 w 321"/>
                <a:gd name="T45" fmla="*/ 0 h 132"/>
                <a:gd name="T46" fmla="*/ 2 w 321"/>
                <a:gd name="T47" fmla="*/ 0 h 132"/>
                <a:gd name="T48" fmla="*/ 2 w 321"/>
                <a:gd name="T49" fmla="*/ 0 h 132"/>
                <a:gd name="T50" fmla="*/ 2 w 321"/>
                <a:gd name="T51" fmla="*/ 0 h 132"/>
                <a:gd name="T52" fmla="*/ 2 w 321"/>
                <a:gd name="T53" fmla="*/ 0 h 132"/>
                <a:gd name="T54" fmla="*/ 2 w 321"/>
                <a:gd name="T55" fmla="*/ 0 h 132"/>
                <a:gd name="T56" fmla="*/ 2 w 321"/>
                <a:gd name="T57" fmla="*/ 0 h 132"/>
                <a:gd name="T58" fmla="*/ 2 w 321"/>
                <a:gd name="T59" fmla="*/ 0 h 132"/>
                <a:gd name="T60" fmla="*/ 2 w 321"/>
                <a:gd name="T61" fmla="*/ 0 h 132"/>
                <a:gd name="T62" fmla="*/ 2 w 321"/>
                <a:gd name="T63" fmla="*/ 0 h 132"/>
                <a:gd name="T64" fmla="*/ 2 w 321"/>
                <a:gd name="T65" fmla="*/ 0 h 132"/>
                <a:gd name="T66" fmla="*/ 2 w 321"/>
                <a:gd name="T67" fmla="*/ 0 h 132"/>
                <a:gd name="T68" fmla="*/ 2 w 321"/>
                <a:gd name="T69" fmla="*/ 0 h 132"/>
                <a:gd name="T70" fmla="*/ 1 w 321"/>
                <a:gd name="T71" fmla="*/ 0 h 132"/>
                <a:gd name="T72" fmla="*/ 1 w 321"/>
                <a:gd name="T73" fmla="*/ 0 h 132"/>
                <a:gd name="T74" fmla="*/ 1 w 321"/>
                <a:gd name="T75" fmla="*/ 0 h 132"/>
                <a:gd name="T76" fmla="*/ 1 w 321"/>
                <a:gd name="T77" fmla="*/ 0 h 132"/>
                <a:gd name="T78" fmla="*/ 1 w 321"/>
                <a:gd name="T79" fmla="*/ 0 h 132"/>
                <a:gd name="T80" fmla="*/ 1 w 321"/>
                <a:gd name="T81" fmla="*/ 0 h 132"/>
                <a:gd name="T82" fmla="*/ 1 w 321"/>
                <a:gd name="T83" fmla="*/ 0 h 132"/>
                <a:gd name="T84" fmla="*/ 0 w 321"/>
                <a:gd name="T85" fmla="*/ 0 h 132"/>
                <a:gd name="T86" fmla="*/ 0 w 321"/>
                <a:gd name="T87" fmla="*/ 0 h 132"/>
                <a:gd name="T88" fmla="*/ 0 w 321"/>
                <a:gd name="T89" fmla="*/ 0 h 132"/>
                <a:gd name="T90" fmla="*/ 0 w 321"/>
                <a:gd name="T91" fmla="*/ 0 h 132"/>
                <a:gd name="T92" fmla="*/ 0 w 321"/>
                <a:gd name="T93" fmla="*/ 0 h 132"/>
                <a:gd name="T94" fmla="*/ 0 w 321"/>
                <a:gd name="T95" fmla="*/ 0 h 132"/>
                <a:gd name="T96" fmla="*/ 0 w 321"/>
                <a:gd name="T97" fmla="*/ 0 h 132"/>
                <a:gd name="T98" fmla="*/ 0 w 321"/>
                <a:gd name="T99" fmla="*/ 0 h 132"/>
                <a:gd name="T100" fmla="*/ 0 w 321"/>
                <a:gd name="T101" fmla="*/ 0 h 132"/>
                <a:gd name="T102" fmla="*/ 0 w 321"/>
                <a:gd name="T103" fmla="*/ 0 h 13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21"/>
                <a:gd name="T157" fmla="*/ 0 h 132"/>
                <a:gd name="T158" fmla="*/ 321 w 321"/>
                <a:gd name="T159" fmla="*/ 132 h 13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21" h="132">
                  <a:moveTo>
                    <a:pt x="0" y="0"/>
                  </a:moveTo>
                  <a:lnTo>
                    <a:pt x="0" y="48"/>
                  </a:lnTo>
                  <a:lnTo>
                    <a:pt x="1" y="67"/>
                  </a:lnTo>
                  <a:lnTo>
                    <a:pt x="5" y="77"/>
                  </a:lnTo>
                  <a:lnTo>
                    <a:pt x="9" y="86"/>
                  </a:lnTo>
                  <a:lnTo>
                    <a:pt x="15" y="96"/>
                  </a:lnTo>
                  <a:lnTo>
                    <a:pt x="20" y="103"/>
                  </a:lnTo>
                  <a:lnTo>
                    <a:pt x="30" y="109"/>
                  </a:lnTo>
                  <a:lnTo>
                    <a:pt x="38" y="115"/>
                  </a:lnTo>
                  <a:lnTo>
                    <a:pt x="58" y="120"/>
                  </a:lnTo>
                  <a:lnTo>
                    <a:pt x="79" y="122"/>
                  </a:lnTo>
                  <a:lnTo>
                    <a:pt x="115" y="116"/>
                  </a:lnTo>
                  <a:lnTo>
                    <a:pt x="140" y="105"/>
                  </a:lnTo>
                  <a:lnTo>
                    <a:pt x="152" y="99"/>
                  </a:lnTo>
                  <a:lnTo>
                    <a:pt x="163" y="107"/>
                  </a:lnTo>
                  <a:lnTo>
                    <a:pt x="176" y="113"/>
                  </a:lnTo>
                  <a:lnTo>
                    <a:pt x="192" y="120"/>
                  </a:lnTo>
                  <a:lnTo>
                    <a:pt x="209" y="128"/>
                  </a:lnTo>
                  <a:lnTo>
                    <a:pt x="228" y="132"/>
                  </a:lnTo>
                  <a:lnTo>
                    <a:pt x="260" y="130"/>
                  </a:lnTo>
                  <a:lnTo>
                    <a:pt x="287" y="113"/>
                  </a:lnTo>
                  <a:lnTo>
                    <a:pt x="296" y="99"/>
                  </a:lnTo>
                  <a:lnTo>
                    <a:pt x="304" y="86"/>
                  </a:lnTo>
                  <a:lnTo>
                    <a:pt x="311" y="71"/>
                  </a:lnTo>
                  <a:lnTo>
                    <a:pt x="317" y="59"/>
                  </a:lnTo>
                  <a:lnTo>
                    <a:pt x="321" y="44"/>
                  </a:lnTo>
                  <a:lnTo>
                    <a:pt x="317" y="35"/>
                  </a:lnTo>
                  <a:lnTo>
                    <a:pt x="311" y="25"/>
                  </a:lnTo>
                  <a:lnTo>
                    <a:pt x="304" y="16"/>
                  </a:lnTo>
                  <a:lnTo>
                    <a:pt x="300" y="23"/>
                  </a:lnTo>
                  <a:lnTo>
                    <a:pt x="296" y="33"/>
                  </a:lnTo>
                  <a:lnTo>
                    <a:pt x="290" y="42"/>
                  </a:lnTo>
                  <a:lnTo>
                    <a:pt x="283" y="54"/>
                  </a:lnTo>
                  <a:lnTo>
                    <a:pt x="271" y="63"/>
                  </a:lnTo>
                  <a:lnTo>
                    <a:pt x="260" y="71"/>
                  </a:lnTo>
                  <a:lnTo>
                    <a:pt x="247" y="77"/>
                  </a:lnTo>
                  <a:lnTo>
                    <a:pt x="226" y="75"/>
                  </a:lnTo>
                  <a:lnTo>
                    <a:pt x="218" y="63"/>
                  </a:lnTo>
                  <a:lnTo>
                    <a:pt x="212" y="58"/>
                  </a:lnTo>
                  <a:lnTo>
                    <a:pt x="205" y="54"/>
                  </a:lnTo>
                  <a:lnTo>
                    <a:pt x="173" y="50"/>
                  </a:lnTo>
                  <a:lnTo>
                    <a:pt x="138" y="58"/>
                  </a:lnTo>
                  <a:lnTo>
                    <a:pt x="121" y="65"/>
                  </a:lnTo>
                  <a:lnTo>
                    <a:pt x="108" y="73"/>
                  </a:lnTo>
                  <a:lnTo>
                    <a:pt x="83" y="69"/>
                  </a:lnTo>
                  <a:lnTo>
                    <a:pt x="58" y="56"/>
                  </a:lnTo>
                  <a:lnTo>
                    <a:pt x="47" y="35"/>
                  </a:lnTo>
                  <a:lnTo>
                    <a:pt x="43" y="18"/>
                  </a:lnTo>
                  <a:lnTo>
                    <a:pt x="36" y="6"/>
                  </a:lnTo>
                  <a:lnTo>
                    <a:pt x="13" y="0"/>
                  </a:lnTo>
                  <a:lnTo>
                    <a:pt x="0" y="0"/>
                  </a:lnTo>
                  <a:close/>
                </a:path>
              </a:pathLst>
            </a:custGeom>
            <a:solidFill>
              <a:srgbClr val="3148B0"/>
            </a:solidFill>
            <a:ln w="9525">
              <a:noFill/>
              <a:miter lim="800000"/>
              <a:headEnd/>
              <a:tailEnd/>
            </a:ln>
          </p:spPr>
          <p:txBody>
            <a:bodyPr/>
            <a:lstStyle/>
            <a:p>
              <a:endParaRPr lang="en-AU">
                <a:latin typeface="Calibri" pitchFamily="34" charset="0"/>
              </a:endParaRPr>
            </a:p>
          </p:txBody>
        </p:sp>
        <p:sp>
          <p:nvSpPr>
            <p:cNvPr id="44124" name="Freeform 93"/>
            <p:cNvSpPr>
              <a:spLocks/>
            </p:cNvSpPr>
            <p:nvPr/>
          </p:nvSpPr>
          <p:spPr bwMode="auto">
            <a:xfrm>
              <a:off x="4267" y="1727"/>
              <a:ext cx="77" cy="189"/>
            </a:xfrm>
            <a:custGeom>
              <a:avLst/>
              <a:gdLst>
                <a:gd name="T0" fmla="*/ 1 w 154"/>
                <a:gd name="T1" fmla="*/ 1 h 376"/>
                <a:gd name="T2" fmla="*/ 1 w 154"/>
                <a:gd name="T3" fmla="*/ 1 h 376"/>
                <a:gd name="T4" fmla="*/ 1 w 154"/>
                <a:gd name="T5" fmla="*/ 1 h 376"/>
                <a:gd name="T6" fmla="*/ 1 w 154"/>
                <a:gd name="T7" fmla="*/ 1 h 376"/>
                <a:gd name="T8" fmla="*/ 1 w 154"/>
                <a:gd name="T9" fmla="*/ 1 h 376"/>
                <a:gd name="T10" fmla="*/ 1 w 154"/>
                <a:gd name="T11" fmla="*/ 2 h 376"/>
                <a:gd name="T12" fmla="*/ 1 w 154"/>
                <a:gd name="T13" fmla="*/ 2 h 376"/>
                <a:gd name="T14" fmla="*/ 1 w 154"/>
                <a:gd name="T15" fmla="*/ 2 h 376"/>
                <a:gd name="T16" fmla="*/ 1 w 154"/>
                <a:gd name="T17" fmla="*/ 2 h 376"/>
                <a:gd name="T18" fmla="*/ 1 w 154"/>
                <a:gd name="T19" fmla="*/ 2 h 376"/>
                <a:gd name="T20" fmla="*/ 1 w 154"/>
                <a:gd name="T21" fmla="*/ 3 h 376"/>
                <a:gd name="T22" fmla="*/ 1 w 154"/>
                <a:gd name="T23" fmla="*/ 3 h 376"/>
                <a:gd name="T24" fmla="*/ 1 w 154"/>
                <a:gd name="T25" fmla="*/ 3 h 376"/>
                <a:gd name="T26" fmla="*/ 1 w 154"/>
                <a:gd name="T27" fmla="*/ 3 h 376"/>
                <a:gd name="T28" fmla="*/ 1 w 154"/>
                <a:gd name="T29" fmla="*/ 3 h 376"/>
                <a:gd name="T30" fmla="*/ 1 w 154"/>
                <a:gd name="T31" fmla="*/ 3 h 376"/>
                <a:gd name="T32" fmla="*/ 1 w 154"/>
                <a:gd name="T33" fmla="*/ 3 h 376"/>
                <a:gd name="T34" fmla="*/ 1 w 154"/>
                <a:gd name="T35" fmla="*/ 3 h 376"/>
                <a:gd name="T36" fmla="*/ 1 w 154"/>
                <a:gd name="T37" fmla="*/ 3 h 376"/>
                <a:gd name="T38" fmla="*/ 1 w 154"/>
                <a:gd name="T39" fmla="*/ 3 h 376"/>
                <a:gd name="T40" fmla="*/ 1 w 154"/>
                <a:gd name="T41" fmla="*/ 3 h 376"/>
                <a:gd name="T42" fmla="*/ 1 w 154"/>
                <a:gd name="T43" fmla="*/ 3 h 376"/>
                <a:gd name="T44" fmla="*/ 1 w 154"/>
                <a:gd name="T45" fmla="*/ 3 h 376"/>
                <a:gd name="T46" fmla="*/ 0 w 154"/>
                <a:gd name="T47" fmla="*/ 3 h 376"/>
                <a:gd name="T48" fmla="*/ 0 w 154"/>
                <a:gd name="T49" fmla="*/ 3 h 376"/>
                <a:gd name="T50" fmla="*/ 1 w 154"/>
                <a:gd name="T51" fmla="*/ 3 h 376"/>
                <a:gd name="T52" fmla="*/ 1 w 154"/>
                <a:gd name="T53" fmla="*/ 3 h 376"/>
                <a:gd name="T54" fmla="*/ 1 w 154"/>
                <a:gd name="T55" fmla="*/ 2 h 376"/>
                <a:gd name="T56" fmla="*/ 1 w 154"/>
                <a:gd name="T57" fmla="*/ 2 h 376"/>
                <a:gd name="T58" fmla="*/ 1 w 154"/>
                <a:gd name="T59" fmla="*/ 2 h 376"/>
                <a:gd name="T60" fmla="*/ 1 w 154"/>
                <a:gd name="T61" fmla="*/ 2 h 376"/>
                <a:gd name="T62" fmla="*/ 1 w 154"/>
                <a:gd name="T63" fmla="*/ 2 h 376"/>
                <a:gd name="T64" fmla="*/ 1 w 154"/>
                <a:gd name="T65" fmla="*/ 2 h 376"/>
                <a:gd name="T66" fmla="*/ 1 w 154"/>
                <a:gd name="T67" fmla="*/ 2 h 376"/>
                <a:gd name="T68" fmla="*/ 1 w 154"/>
                <a:gd name="T69" fmla="*/ 2 h 376"/>
                <a:gd name="T70" fmla="*/ 1 w 154"/>
                <a:gd name="T71" fmla="*/ 2 h 376"/>
                <a:gd name="T72" fmla="*/ 1 w 154"/>
                <a:gd name="T73" fmla="*/ 1 h 376"/>
                <a:gd name="T74" fmla="*/ 1 w 154"/>
                <a:gd name="T75" fmla="*/ 1 h 376"/>
                <a:gd name="T76" fmla="*/ 1 w 154"/>
                <a:gd name="T77" fmla="*/ 1 h 376"/>
                <a:gd name="T78" fmla="*/ 1 w 154"/>
                <a:gd name="T79" fmla="*/ 1 h 376"/>
                <a:gd name="T80" fmla="*/ 1 w 154"/>
                <a:gd name="T81" fmla="*/ 1 h 376"/>
                <a:gd name="T82" fmla="*/ 1 w 154"/>
                <a:gd name="T83" fmla="*/ 1 h 376"/>
                <a:gd name="T84" fmla="*/ 1 w 154"/>
                <a:gd name="T85" fmla="*/ 1 h 376"/>
                <a:gd name="T86" fmla="*/ 1 w 154"/>
                <a:gd name="T87" fmla="*/ 1 h 376"/>
                <a:gd name="T88" fmla="*/ 1 w 154"/>
                <a:gd name="T89" fmla="*/ 1 h 376"/>
                <a:gd name="T90" fmla="*/ 1 w 154"/>
                <a:gd name="T91" fmla="*/ 1 h 376"/>
                <a:gd name="T92" fmla="*/ 1 w 154"/>
                <a:gd name="T93" fmla="*/ 1 h 376"/>
                <a:gd name="T94" fmla="*/ 1 w 154"/>
                <a:gd name="T95" fmla="*/ 1 h 376"/>
                <a:gd name="T96" fmla="*/ 1 w 154"/>
                <a:gd name="T97" fmla="*/ 0 h 376"/>
                <a:gd name="T98" fmla="*/ 1 w 154"/>
                <a:gd name="T99" fmla="*/ 1 h 376"/>
                <a:gd name="T100" fmla="*/ 1 w 154"/>
                <a:gd name="T101" fmla="*/ 1 h 376"/>
                <a:gd name="T102" fmla="*/ 1 w 154"/>
                <a:gd name="T103" fmla="*/ 1 h 376"/>
                <a:gd name="T104" fmla="*/ 1 w 154"/>
                <a:gd name="T105" fmla="*/ 1 h 376"/>
                <a:gd name="T106" fmla="*/ 1 w 154"/>
                <a:gd name="T107" fmla="*/ 1 h 376"/>
                <a:gd name="T108" fmla="*/ 1 w 154"/>
                <a:gd name="T109" fmla="*/ 1 h 376"/>
                <a:gd name="T110" fmla="*/ 1 w 154"/>
                <a:gd name="T111" fmla="*/ 1 h 376"/>
                <a:gd name="T112" fmla="*/ 1 w 154"/>
                <a:gd name="T113" fmla="*/ 1 h 376"/>
                <a:gd name="T114" fmla="*/ 1 w 154"/>
                <a:gd name="T115" fmla="*/ 1 h 3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54"/>
                <a:gd name="T175" fmla="*/ 0 h 376"/>
                <a:gd name="T176" fmla="*/ 154 w 154"/>
                <a:gd name="T177" fmla="*/ 376 h 37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54" h="376">
                  <a:moveTo>
                    <a:pt x="99" y="78"/>
                  </a:moveTo>
                  <a:lnTo>
                    <a:pt x="95" y="91"/>
                  </a:lnTo>
                  <a:lnTo>
                    <a:pt x="93" y="99"/>
                  </a:lnTo>
                  <a:lnTo>
                    <a:pt x="90" y="106"/>
                  </a:lnTo>
                  <a:lnTo>
                    <a:pt x="88" y="118"/>
                  </a:lnTo>
                  <a:lnTo>
                    <a:pt x="86" y="129"/>
                  </a:lnTo>
                  <a:lnTo>
                    <a:pt x="82" y="141"/>
                  </a:lnTo>
                  <a:lnTo>
                    <a:pt x="80" y="154"/>
                  </a:lnTo>
                  <a:lnTo>
                    <a:pt x="74" y="182"/>
                  </a:lnTo>
                  <a:lnTo>
                    <a:pt x="69" y="245"/>
                  </a:lnTo>
                  <a:lnTo>
                    <a:pt x="67" y="262"/>
                  </a:lnTo>
                  <a:lnTo>
                    <a:pt x="65" y="278"/>
                  </a:lnTo>
                  <a:lnTo>
                    <a:pt x="63" y="291"/>
                  </a:lnTo>
                  <a:lnTo>
                    <a:pt x="59" y="304"/>
                  </a:lnTo>
                  <a:lnTo>
                    <a:pt x="55" y="316"/>
                  </a:lnTo>
                  <a:lnTo>
                    <a:pt x="52" y="327"/>
                  </a:lnTo>
                  <a:lnTo>
                    <a:pt x="48" y="336"/>
                  </a:lnTo>
                  <a:lnTo>
                    <a:pt x="44" y="344"/>
                  </a:lnTo>
                  <a:lnTo>
                    <a:pt x="38" y="352"/>
                  </a:lnTo>
                  <a:lnTo>
                    <a:pt x="35" y="357"/>
                  </a:lnTo>
                  <a:lnTo>
                    <a:pt x="25" y="367"/>
                  </a:lnTo>
                  <a:lnTo>
                    <a:pt x="8" y="376"/>
                  </a:lnTo>
                  <a:lnTo>
                    <a:pt x="2" y="373"/>
                  </a:lnTo>
                  <a:lnTo>
                    <a:pt x="0" y="361"/>
                  </a:lnTo>
                  <a:lnTo>
                    <a:pt x="0" y="325"/>
                  </a:lnTo>
                  <a:lnTo>
                    <a:pt x="4" y="302"/>
                  </a:lnTo>
                  <a:lnTo>
                    <a:pt x="6" y="279"/>
                  </a:lnTo>
                  <a:lnTo>
                    <a:pt x="10" y="255"/>
                  </a:lnTo>
                  <a:lnTo>
                    <a:pt x="14" y="234"/>
                  </a:lnTo>
                  <a:lnTo>
                    <a:pt x="17" y="211"/>
                  </a:lnTo>
                  <a:lnTo>
                    <a:pt x="19" y="200"/>
                  </a:lnTo>
                  <a:lnTo>
                    <a:pt x="23" y="186"/>
                  </a:lnTo>
                  <a:lnTo>
                    <a:pt x="27" y="173"/>
                  </a:lnTo>
                  <a:lnTo>
                    <a:pt x="31" y="158"/>
                  </a:lnTo>
                  <a:lnTo>
                    <a:pt x="35" y="144"/>
                  </a:lnTo>
                  <a:lnTo>
                    <a:pt x="40" y="131"/>
                  </a:lnTo>
                  <a:lnTo>
                    <a:pt x="44" y="118"/>
                  </a:lnTo>
                  <a:lnTo>
                    <a:pt x="50" y="105"/>
                  </a:lnTo>
                  <a:lnTo>
                    <a:pt x="54" y="93"/>
                  </a:lnTo>
                  <a:lnTo>
                    <a:pt x="59" y="82"/>
                  </a:lnTo>
                  <a:lnTo>
                    <a:pt x="65" y="70"/>
                  </a:lnTo>
                  <a:lnTo>
                    <a:pt x="71" y="61"/>
                  </a:lnTo>
                  <a:lnTo>
                    <a:pt x="74" y="53"/>
                  </a:lnTo>
                  <a:lnTo>
                    <a:pt x="80" y="48"/>
                  </a:lnTo>
                  <a:lnTo>
                    <a:pt x="90" y="36"/>
                  </a:lnTo>
                  <a:lnTo>
                    <a:pt x="101" y="27"/>
                  </a:lnTo>
                  <a:lnTo>
                    <a:pt x="114" y="17"/>
                  </a:lnTo>
                  <a:lnTo>
                    <a:pt x="126" y="9"/>
                  </a:lnTo>
                  <a:lnTo>
                    <a:pt x="145" y="0"/>
                  </a:lnTo>
                  <a:lnTo>
                    <a:pt x="154" y="8"/>
                  </a:lnTo>
                  <a:lnTo>
                    <a:pt x="152" y="17"/>
                  </a:lnTo>
                  <a:lnTo>
                    <a:pt x="147" y="27"/>
                  </a:lnTo>
                  <a:lnTo>
                    <a:pt x="139" y="40"/>
                  </a:lnTo>
                  <a:lnTo>
                    <a:pt x="128" y="51"/>
                  </a:lnTo>
                  <a:lnTo>
                    <a:pt x="118" y="61"/>
                  </a:lnTo>
                  <a:lnTo>
                    <a:pt x="109" y="70"/>
                  </a:lnTo>
                  <a:lnTo>
                    <a:pt x="99" y="78"/>
                  </a:lnTo>
                  <a:close/>
                </a:path>
              </a:pathLst>
            </a:custGeom>
            <a:solidFill>
              <a:srgbClr val="3148B0"/>
            </a:solidFill>
            <a:ln w="9525">
              <a:noFill/>
              <a:miter lim="800000"/>
              <a:headEnd/>
              <a:tailEnd/>
            </a:ln>
          </p:spPr>
          <p:txBody>
            <a:bodyPr/>
            <a:lstStyle/>
            <a:p>
              <a:endParaRPr lang="en-AU">
                <a:latin typeface="Calibri" pitchFamily="34" charset="0"/>
              </a:endParaRPr>
            </a:p>
          </p:txBody>
        </p:sp>
        <p:sp>
          <p:nvSpPr>
            <p:cNvPr id="44125" name="Freeform 94"/>
            <p:cNvSpPr>
              <a:spLocks/>
            </p:cNvSpPr>
            <p:nvPr/>
          </p:nvSpPr>
          <p:spPr bwMode="auto">
            <a:xfrm>
              <a:off x="4518" y="1715"/>
              <a:ext cx="172" cy="164"/>
            </a:xfrm>
            <a:custGeom>
              <a:avLst/>
              <a:gdLst>
                <a:gd name="T0" fmla="*/ 1 w 344"/>
                <a:gd name="T1" fmla="*/ 0 h 327"/>
                <a:gd name="T2" fmla="*/ 0 w 344"/>
                <a:gd name="T3" fmla="*/ 1 h 327"/>
                <a:gd name="T4" fmla="*/ 1 w 344"/>
                <a:gd name="T5" fmla="*/ 1 h 327"/>
                <a:gd name="T6" fmla="*/ 1 w 344"/>
                <a:gd name="T7" fmla="*/ 1 h 327"/>
                <a:gd name="T8" fmla="*/ 1 w 344"/>
                <a:gd name="T9" fmla="*/ 1 h 327"/>
                <a:gd name="T10" fmla="*/ 1 w 344"/>
                <a:gd name="T11" fmla="*/ 1 h 327"/>
                <a:gd name="T12" fmla="*/ 1 w 344"/>
                <a:gd name="T13" fmla="*/ 1 h 327"/>
                <a:gd name="T14" fmla="*/ 1 w 344"/>
                <a:gd name="T15" fmla="*/ 1 h 327"/>
                <a:gd name="T16" fmla="*/ 1 w 344"/>
                <a:gd name="T17" fmla="*/ 1 h 327"/>
                <a:gd name="T18" fmla="*/ 1 w 344"/>
                <a:gd name="T19" fmla="*/ 1 h 327"/>
                <a:gd name="T20" fmla="*/ 1 w 344"/>
                <a:gd name="T21" fmla="*/ 1 h 327"/>
                <a:gd name="T22" fmla="*/ 1 w 344"/>
                <a:gd name="T23" fmla="*/ 1 h 327"/>
                <a:gd name="T24" fmla="*/ 1 w 344"/>
                <a:gd name="T25" fmla="*/ 2 h 327"/>
                <a:gd name="T26" fmla="*/ 1 w 344"/>
                <a:gd name="T27" fmla="*/ 2 h 327"/>
                <a:gd name="T28" fmla="*/ 1 w 344"/>
                <a:gd name="T29" fmla="*/ 2 h 327"/>
                <a:gd name="T30" fmla="*/ 1 w 344"/>
                <a:gd name="T31" fmla="*/ 2 h 327"/>
                <a:gd name="T32" fmla="*/ 1 w 344"/>
                <a:gd name="T33" fmla="*/ 2 h 327"/>
                <a:gd name="T34" fmla="*/ 3 w 344"/>
                <a:gd name="T35" fmla="*/ 2 h 327"/>
                <a:gd name="T36" fmla="*/ 3 w 344"/>
                <a:gd name="T37" fmla="*/ 2 h 327"/>
                <a:gd name="T38" fmla="*/ 3 w 344"/>
                <a:gd name="T39" fmla="*/ 2 h 327"/>
                <a:gd name="T40" fmla="*/ 3 w 344"/>
                <a:gd name="T41" fmla="*/ 2 h 327"/>
                <a:gd name="T42" fmla="*/ 3 w 344"/>
                <a:gd name="T43" fmla="*/ 2 h 327"/>
                <a:gd name="T44" fmla="*/ 3 w 344"/>
                <a:gd name="T45" fmla="*/ 2 h 327"/>
                <a:gd name="T46" fmla="*/ 3 w 344"/>
                <a:gd name="T47" fmla="*/ 3 h 327"/>
                <a:gd name="T48" fmla="*/ 3 w 344"/>
                <a:gd name="T49" fmla="*/ 3 h 327"/>
                <a:gd name="T50" fmla="*/ 3 w 344"/>
                <a:gd name="T51" fmla="*/ 3 h 327"/>
                <a:gd name="T52" fmla="*/ 3 w 344"/>
                <a:gd name="T53" fmla="*/ 3 h 327"/>
                <a:gd name="T54" fmla="*/ 3 w 344"/>
                <a:gd name="T55" fmla="*/ 3 h 327"/>
                <a:gd name="T56" fmla="*/ 3 w 344"/>
                <a:gd name="T57" fmla="*/ 3 h 327"/>
                <a:gd name="T58" fmla="*/ 3 w 344"/>
                <a:gd name="T59" fmla="*/ 3 h 327"/>
                <a:gd name="T60" fmla="*/ 3 w 344"/>
                <a:gd name="T61" fmla="*/ 3 h 327"/>
                <a:gd name="T62" fmla="*/ 3 w 344"/>
                <a:gd name="T63" fmla="*/ 3 h 327"/>
                <a:gd name="T64" fmla="*/ 3 w 344"/>
                <a:gd name="T65" fmla="*/ 3 h 327"/>
                <a:gd name="T66" fmla="*/ 3 w 344"/>
                <a:gd name="T67" fmla="*/ 3 h 327"/>
                <a:gd name="T68" fmla="*/ 3 w 344"/>
                <a:gd name="T69" fmla="*/ 3 h 327"/>
                <a:gd name="T70" fmla="*/ 3 w 344"/>
                <a:gd name="T71" fmla="*/ 2 h 327"/>
                <a:gd name="T72" fmla="*/ 3 w 344"/>
                <a:gd name="T73" fmla="*/ 2 h 327"/>
                <a:gd name="T74" fmla="*/ 3 w 344"/>
                <a:gd name="T75" fmla="*/ 2 h 327"/>
                <a:gd name="T76" fmla="*/ 3 w 344"/>
                <a:gd name="T77" fmla="*/ 2 h 327"/>
                <a:gd name="T78" fmla="*/ 3 w 344"/>
                <a:gd name="T79" fmla="*/ 2 h 327"/>
                <a:gd name="T80" fmla="*/ 3 w 344"/>
                <a:gd name="T81" fmla="*/ 2 h 327"/>
                <a:gd name="T82" fmla="*/ 3 w 344"/>
                <a:gd name="T83" fmla="*/ 2 h 327"/>
                <a:gd name="T84" fmla="*/ 3 w 344"/>
                <a:gd name="T85" fmla="*/ 2 h 327"/>
                <a:gd name="T86" fmla="*/ 3 w 344"/>
                <a:gd name="T87" fmla="*/ 2 h 327"/>
                <a:gd name="T88" fmla="*/ 3 w 344"/>
                <a:gd name="T89" fmla="*/ 2 h 327"/>
                <a:gd name="T90" fmla="*/ 3 w 344"/>
                <a:gd name="T91" fmla="*/ 2 h 327"/>
                <a:gd name="T92" fmla="*/ 3 w 344"/>
                <a:gd name="T93" fmla="*/ 1 h 327"/>
                <a:gd name="T94" fmla="*/ 1 w 344"/>
                <a:gd name="T95" fmla="*/ 1 h 327"/>
                <a:gd name="T96" fmla="*/ 1 w 344"/>
                <a:gd name="T97" fmla="*/ 1 h 327"/>
                <a:gd name="T98" fmla="*/ 1 w 344"/>
                <a:gd name="T99" fmla="*/ 1 h 327"/>
                <a:gd name="T100" fmla="*/ 1 w 344"/>
                <a:gd name="T101" fmla="*/ 1 h 327"/>
                <a:gd name="T102" fmla="*/ 1 w 344"/>
                <a:gd name="T103" fmla="*/ 1 h 327"/>
                <a:gd name="T104" fmla="*/ 1 w 344"/>
                <a:gd name="T105" fmla="*/ 1 h 327"/>
                <a:gd name="T106" fmla="*/ 1 w 344"/>
                <a:gd name="T107" fmla="*/ 1 h 327"/>
                <a:gd name="T108" fmla="*/ 1 w 344"/>
                <a:gd name="T109" fmla="*/ 1 h 327"/>
                <a:gd name="T110" fmla="*/ 1 w 344"/>
                <a:gd name="T111" fmla="*/ 1 h 327"/>
                <a:gd name="T112" fmla="*/ 1 w 344"/>
                <a:gd name="T113" fmla="*/ 1 h 327"/>
                <a:gd name="T114" fmla="*/ 1 w 344"/>
                <a:gd name="T115" fmla="*/ 1 h 327"/>
                <a:gd name="T116" fmla="*/ 1 w 344"/>
                <a:gd name="T117" fmla="*/ 1 h 327"/>
                <a:gd name="T118" fmla="*/ 1 w 344"/>
                <a:gd name="T119" fmla="*/ 0 h 327"/>
                <a:gd name="T120" fmla="*/ 1 w 344"/>
                <a:gd name="T121" fmla="*/ 0 h 3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44"/>
                <a:gd name="T184" fmla="*/ 0 h 327"/>
                <a:gd name="T185" fmla="*/ 344 w 344"/>
                <a:gd name="T186" fmla="*/ 327 h 32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44" h="327">
                  <a:moveTo>
                    <a:pt x="17" y="0"/>
                  </a:moveTo>
                  <a:lnTo>
                    <a:pt x="0" y="15"/>
                  </a:lnTo>
                  <a:lnTo>
                    <a:pt x="9" y="23"/>
                  </a:lnTo>
                  <a:lnTo>
                    <a:pt x="28" y="33"/>
                  </a:lnTo>
                  <a:lnTo>
                    <a:pt x="51" y="42"/>
                  </a:lnTo>
                  <a:lnTo>
                    <a:pt x="82" y="54"/>
                  </a:lnTo>
                  <a:lnTo>
                    <a:pt x="112" y="67"/>
                  </a:lnTo>
                  <a:lnTo>
                    <a:pt x="129" y="76"/>
                  </a:lnTo>
                  <a:lnTo>
                    <a:pt x="144" y="84"/>
                  </a:lnTo>
                  <a:lnTo>
                    <a:pt x="161" y="95"/>
                  </a:lnTo>
                  <a:lnTo>
                    <a:pt x="177" y="105"/>
                  </a:lnTo>
                  <a:lnTo>
                    <a:pt x="192" y="118"/>
                  </a:lnTo>
                  <a:lnTo>
                    <a:pt x="205" y="131"/>
                  </a:lnTo>
                  <a:lnTo>
                    <a:pt x="219" y="147"/>
                  </a:lnTo>
                  <a:lnTo>
                    <a:pt x="230" y="162"/>
                  </a:lnTo>
                  <a:lnTo>
                    <a:pt x="241" y="177"/>
                  </a:lnTo>
                  <a:lnTo>
                    <a:pt x="251" y="192"/>
                  </a:lnTo>
                  <a:lnTo>
                    <a:pt x="257" y="200"/>
                  </a:lnTo>
                  <a:lnTo>
                    <a:pt x="260" y="207"/>
                  </a:lnTo>
                  <a:lnTo>
                    <a:pt x="264" y="215"/>
                  </a:lnTo>
                  <a:lnTo>
                    <a:pt x="268" y="223"/>
                  </a:lnTo>
                  <a:lnTo>
                    <a:pt x="276" y="238"/>
                  </a:lnTo>
                  <a:lnTo>
                    <a:pt x="283" y="253"/>
                  </a:lnTo>
                  <a:lnTo>
                    <a:pt x="289" y="266"/>
                  </a:lnTo>
                  <a:lnTo>
                    <a:pt x="295" y="280"/>
                  </a:lnTo>
                  <a:lnTo>
                    <a:pt x="302" y="291"/>
                  </a:lnTo>
                  <a:lnTo>
                    <a:pt x="306" y="303"/>
                  </a:lnTo>
                  <a:lnTo>
                    <a:pt x="312" y="312"/>
                  </a:lnTo>
                  <a:lnTo>
                    <a:pt x="317" y="320"/>
                  </a:lnTo>
                  <a:lnTo>
                    <a:pt x="327" y="327"/>
                  </a:lnTo>
                  <a:lnTo>
                    <a:pt x="342" y="325"/>
                  </a:lnTo>
                  <a:lnTo>
                    <a:pt x="344" y="316"/>
                  </a:lnTo>
                  <a:lnTo>
                    <a:pt x="342" y="304"/>
                  </a:lnTo>
                  <a:lnTo>
                    <a:pt x="336" y="272"/>
                  </a:lnTo>
                  <a:lnTo>
                    <a:pt x="334" y="263"/>
                  </a:lnTo>
                  <a:lnTo>
                    <a:pt x="333" y="253"/>
                  </a:lnTo>
                  <a:lnTo>
                    <a:pt x="331" y="245"/>
                  </a:lnTo>
                  <a:lnTo>
                    <a:pt x="327" y="236"/>
                  </a:lnTo>
                  <a:lnTo>
                    <a:pt x="325" y="226"/>
                  </a:lnTo>
                  <a:lnTo>
                    <a:pt x="321" y="215"/>
                  </a:lnTo>
                  <a:lnTo>
                    <a:pt x="314" y="204"/>
                  </a:lnTo>
                  <a:lnTo>
                    <a:pt x="308" y="192"/>
                  </a:lnTo>
                  <a:lnTo>
                    <a:pt x="298" y="179"/>
                  </a:lnTo>
                  <a:lnTo>
                    <a:pt x="291" y="168"/>
                  </a:lnTo>
                  <a:lnTo>
                    <a:pt x="279" y="154"/>
                  </a:lnTo>
                  <a:lnTo>
                    <a:pt x="270" y="141"/>
                  </a:lnTo>
                  <a:lnTo>
                    <a:pt x="257" y="128"/>
                  </a:lnTo>
                  <a:lnTo>
                    <a:pt x="245" y="114"/>
                  </a:lnTo>
                  <a:lnTo>
                    <a:pt x="232" y="103"/>
                  </a:lnTo>
                  <a:lnTo>
                    <a:pt x="219" y="90"/>
                  </a:lnTo>
                  <a:lnTo>
                    <a:pt x="205" y="78"/>
                  </a:lnTo>
                  <a:lnTo>
                    <a:pt x="192" y="67"/>
                  </a:lnTo>
                  <a:lnTo>
                    <a:pt x="179" y="57"/>
                  </a:lnTo>
                  <a:lnTo>
                    <a:pt x="165" y="46"/>
                  </a:lnTo>
                  <a:lnTo>
                    <a:pt x="152" y="38"/>
                  </a:lnTo>
                  <a:lnTo>
                    <a:pt x="139" y="31"/>
                  </a:lnTo>
                  <a:lnTo>
                    <a:pt x="112" y="17"/>
                  </a:lnTo>
                  <a:lnTo>
                    <a:pt x="87" y="10"/>
                  </a:lnTo>
                  <a:lnTo>
                    <a:pt x="65" y="4"/>
                  </a:lnTo>
                  <a:lnTo>
                    <a:pt x="17" y="0"/>
                  </a:lnTo>
                  <a:close/>
                </a:path>
              </a:pathLst>
            </a:custGeom>
            <a:solidFill>
              <a:srgbClr val="3148B0"/>
            </a:solidFill>
            <a:ln w="9525">
              <a:noFill/>
              <a:miter lim="800000"/>
              <a:headEnd/>
              <a:tailEnd/>
            </a:ln>
          </p:spPr>
          <p:txBody>
            <a:bodyPr/>
            <a:lstStyle/>
            <a:p>
              <a:endParaRPr lang="en-AU">
                <a:latin typeface="Calibri" pitchFamily="34" charset="0"/>
              </a:endParaRPr>
            </a:p>
          </p:txBody>
        </p:sp>
        <p:sp>
          <p:nvSpPr>
            <p:cNvPr id="44126" name="Freeform 95"/>
            <p:cNvSpPr>
              <a:spLocks/>
            </p:cNvSpPr>
            <p:nvPr/>
          </p:nvSpPr>
          <p:spPr bwMode="auto">
            <a:xfrm>
              <a:off x="4402" y="1638"/>
              <a:ext cx="102" cy="87"/>
            </a:xfrm>
            <a:custGeom>
              <a:avLst/>
              <a:gdLst>
                <a:gd name="T0" fmla="*/ 0 w 205"/>
                <a:gd name="T1" fmla="*/ 1 h 173"/>
                <a:gd name="T2" fmla="*/ 0 w 205"/>
                <a:gd name="T3" fmla="*/ 1 h 173"/>
                <a:gd name="T4" fmla="*/ 0 w 205"/>
                <a:gd name="T5" fmla="*/ 1 h 173"/>
                <a:gd name="T6" fmla="*/ 0 w 205"/>
                <a:gd name="T7" fmla="*/ 1 h 173"/>
                <a:gd name="T8" fmla="*/ 0 w 205"/>
                <a:gd name="T9" fmla="*/ 1 h 173"/>
                <a:gd name="T10" fmla="*/ 0 w 205"/>
                <a:gd name="T11" fmla="*/ 0 h 173"/>
                <a:gd name="T12" fmla="*/ 0 w 205"/>
                <a:gd name="T13" fmla="*/ 1 h 173"/>
                <a:gd name="T14" fmla="*/ 1 w 205"/>
                <a:gd name="T15" fmla="*/ 1 h 173"/>
                <a:gd name="T16" fmla="*/ 1 w 205"/>
                <a:gd name="T17" fmla="*/ 1 h 173"/>
                <a:gd name="T18" fmla="*/ 1 w 205"/>
                <a:gd name="T19" fmla="*/ 1 h 173"/>
                <a:gd name="T20" fmla="*/ 1 w 205"/>
                <a:gd name="T21" fmla="*/ 1 h 173"/>
                <a:gd name="T22" fmla="*/ 1 w 205"/>
                <a:gd name="T23" fmla="*/ 1 h 173"/>
                <a:gd name="T24" fmla="*/ 1 w 205"/>
                <a:gd name="T25" fmla="*/ 1 h 173"/>
                <a:gd name="T26" fmla="*/ 1 w 205"/>
                <a:gd name="T27" fmla="*/ 1 h 173"/>
                <a:gd name="T28" fmla="*/ 1 w 205"/>
                <a:gd name="T29" fmla="*/ 1 h 173"/>
                <a:gd name="T30" fmla="*/ 1 w 205"/>
                <a:gd name="T31" fmla="*/ 1 h 173"/>
                <a:gd name="T32" fmla="*/ 1 w 205"/>
                <a:gd name="T33" fmla="*/ 2 h 173"/>
                <a:gd name="T34" fmla="*/ 1 w 205"/>
                <a:gd name="T35" fmla="*/ 2 h 173"/>
                <a:gd name="T36" fmla="*/ 1 w 205"/>
                <a:gd name="T37" fmla="*/ 2 h 173"/>
                <a:gd name="T38" fmla="*/ 1 w 205"/>
                <a:gd name="T39" fmla="*/ 2 h 173"/>
                <a:gd name="T40" fmla="*/ 1 w 205"/>
                <a:gd name="T41" fmla="*/ 2 h 173"/>
                <a:gd name="T42" fmla="*/ 1 w 205"/>
                <a:gd name="T43" fmla="*/ 2 h 173"/>
                <a:gd name="T44" fmla="*/ 1 w 205"/>
                <a:gd name="T45" fmla="*/ 2 h 173"/>
                <a:gd name="T46" fmla="*/ 1 w 205"/>
                <a:gd name="T47" fmla="*/ 2 h 173"/>
                <a:gd name="T48" fmla="*/ 1 w 205"/>
                <a:gd name="T49" fmla="*/ 2 h 173"/>
                <a:gd name="T50" fmla="*/ 1 w 205"/>
                <a:gd name="T51" fmla="*/ 1 h 173"/>
                <a:gd name="T52" fmla="*/ 1 w 205"/>
                <a:gd name="T53" fmla="*/ 1 h 173"/>
                <a:gd name="T54" fmla="*/ 1 w 205"/>
                <a:gd name="T55" fmla="*/ 1 h 173"/>
                <a:gd name="T56" fmla="*/ 1 w 205"/>
                <a:gd name="T57" fmla="*/ 1 h 173"/>
                <a:gd name="T58" fmla="*/ 1 w 205"/>
                <a:gd name="T59" fmla="*/ 1 h 173"/>
                <a:gd name="T60" fmla="*/ 0 w 205"/>
                <a:gd name="T61" fmla="*/ 1 h 173"/>
                <a:gd name="T62" fmla="*/ 0 w 205"/>
                <a:gd name="T63" fmla="*/ 1 h 173"/>
                <a:gd name="T64" fmla="*/ 0 w 205"/>
                <a:gd name="T65" fmla="*/ 1 h 173"/>
                <a:gd name="T66" fmla="*/ 0 w 205"/>
                <a:gd name="T67" fmla="*/ 1 h 173"/>
                <a:gd name="T68" fmla="*/ 0 w 205"/>
                <a:gd name="T69" fmla="*/ 1 h 173"/>
                <a:gd name="T70" fmla="*/ 0 w 205"/>
                <a:gd name="T71" fmla="*/ 1 h 173"/>
                <a:gd name="T72" fmla="*/ 0 w 205"/>
                <a:gd name="T73" fmla="*/ 1 h 17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5"/>
                <a:gd name="T112" fmla="*/ 0 h 173"/>
                <a:gd name="T113" fmla="*/ 205 w 205"/>
                <a:gd name="T114" fmla="*/ 173 h 17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5" h="173">
                  <a:moveTo>
                    <a:pt x="4" y="35"/>
                  </a:moveTo>
                  <a:lnTo>
                    <a:pt x="13" y="27"/>
                  </a:lnTo>
                  <a:lnTo>
                    <a:pt x="25" y="19"/>
                  </a:lnTo>
                  <a:lnTo>
                    <a:pt x="42" y="12"/>
                  </a:lnTo>
                  <a:lnTo>
                    <a:pt x="61" y="4"/>
                  </a:lnTo>
                  <a:lnTo>
                    <a:pt x="80" y="0"/>
                  </a:lnTo>
                  <a:lnTo>
                    <a:pt x="126" y="10"/>
                  </a:lnTo>
                  <a:lnTo>
                    <a:pt x="145" y="21"/>
                  </a:lnTo>
                  <a:lnTo>
                    <a:pt x="162" y="35"/>
                  </a:lnTo>
                  <a:lnTo>
                    <a:pt x="177" y="46"/>
                  </a:lnTo>
                  <a:lnTo>
                    <a:pt x="186" y="59"/>
                  </a:lnTo>
                  <a:lnTo>
                    <a:pt x="196" y="69"/>
                  </a:lnTo>
                  <a:lnTo>
                    <a:pt x="202" y="78"/>
                  </a:lnTo>
                  <a:lnTo>
                    <a:pt x="205" y="84"/>
                  </a:lnTo>
                  <a:lnTo>
                    <a:pt x="205" y="97"/>
                  </a:lnTo>
                  <a:lnTo>
                    <a:pt x="205" y="124"/>
                  </a:lnTo>
                  <a:lnTo>
                    <a:pt x="204" y="141"/>
                  </a:lnTo>
                  <a:lnTo>
                    <a:pt x="200" y="154"/>
                  </a:lnTo>
                  <a:lnTo>
                    <a:pt x="196" y="162"/>
                  </a:lnTo>
                  <a:lnTo>
                    <a:pt x="194" y="166"/>
                  </a:lnTo>
                  <a:lnTo>
                    <a:pt x="185" y="173"/>
                  </a:lnTo>
                  <a:lnTo>
                    <a:pt x="167" y="173"/>
                  </a:lnTo>
                  <a:lnTo>
                    <a:pt x="158" y="164"/>
                  </a:lnTo>
                  <a:lnTo>
                    <a:pt x="154" y="152"/>
                  </a:lnTo>
                  <a:lnTo>
                    <a:pt x="152" y="147"/>
                  </a:lnTo>
                  <a:lnTo>
                    <a:pt x="148" y="120"/>
                  </a:lnTo>
                  <a:lnTo>
                    <a:pt x="147" y="109"/>
                  </a:lnTo>
                  <a:lnTo>
                    <a:pt x="143" y="99"/>
                  </a:lnTo>
                  <a:lnTo>
                    <a:pt x="137" y="88"/>
                  </a:lnTo>
                  <a:lnTo>
                    <a:pt x="131" y="80"/>
                  </a:lnTo>
                  <a:lnTo>
                    <a:pt x="124" y="74"/>
                  </a:lnTo>
                  <a:lnTo>
                    <a:pt x="112" y="69"/>
                  </a:lnTo>
                  <a:lnTo>
                    <a:pt x="88" y="63"/>
                  </a:lnTo>
                  <a:lnTo>
                    <a:pt x="59" y="57"/>
                  </a:lnTo>
                  <a:lnTo>
                    <a:pt x="0" y="65"/>
                  </a:lnTo>
                  <a:lnTo>
                    <a:pt x="4" y="35"/>
                  </a:lnTo>
                  <a:close/>
                </a:path>
              </a:pathLst>
            </a:custGeom>
            <a:solidFill>
              <a:srgbClr val="7DB2E8"/>
            </a:solidFill>
            <a:ln w="9525">
              <a:solidFill>
                <a:srgbClr val="9900CC"/>
              </a:solidFill>
              <a:round/>
              <a:headEnd/>
              <a:tailEnd/>
            </a:ln>
          </p:spPr>
          <p:txBody>
            <a:bodyPr/>
            <a:lstStyle/>
            <a:p>
              <a:endParaRPr lang="en-AU">
                <a:latin typeface="Calibri" pitchFamily="34" charset="0"/>
              </a:endParaRPr>
            </a:p>
          </p:txBody>
        </p:sp>
        <p:sp>
          <p:nvSpPr>
            <p:cNvPr id="44127" name="Freeform 96"/>
            <p:cNvSpPr>
              <a:spLocks/>
            </p:cNvSpPr>
            <p:nvPr/>
          </p:nvSpPr>
          <p:spPr bwMode="auto">
            <a:xfrm>
              <a:off x="4115" y="1525"/>
              <a:ext cx="184" cy="141"/>
            </a:xfrm>
            <a:custGeom>
              <a:avLst/>
              <a:gdLst>
                <a:gd name="T0" fmla="*/ 0 w 369"/>
                <a:gd name="T1" fmla="*/ 1 h 281"/>
                <a:gd name="T2" fmla="*/ 0 w 369"/>
                <a:gd name="T3" fmla="*/ 1 h 281"/>
                <a:gd name="T4" fmla="*/ 0 w 369"/>
                <a:gd name="T5" fmla="*/ 1 h 281"/>
                <a:gd name="T6" fmla="*/ 0 w 369"/>
                <a:gd name="T7" fmla="*/ 1 h 281"/>
                <a:gd name="T8" fmla="*/ 0 w 369"/>
                <a:gd name="T9" fmla="*/ 1 h 281"/>
                <a:gd name="T10" fmla="*/ 1 w 369"/>
                <a:gd name="T11" fmla="*/ 1 h 281"/>
                <a:gd name="T12" fmla="*/ 1 w 369"/>
                <a:gd name="T13" fmla="*/ 1 h 281"/>
                <a:gd name="T14" fmla="*/ 1 w 369"/>
                <a:gd name="T15" fmla="*/ 2 h 281"/>
                <a:gd name="T16" fmla="*/ 1 w 369"/>
                <a:gd name="T17" fmla="*/ 2 h 281"/>
                <a:gd name="T18" fmla="*/ 1 w 369"/>
                <a:gd name="T19" fmla="*/ 2 h 281"/>
                <a:gd name="T20" fmla="*/ 1 w 369"/>
                <a:gd name="T21" fmla="*/ 2 h 281"/>
                <a:gd name="T22" fmla="*/ 1 w 369"/>
                <a:gd name="T23" fmla="*/ 2 h 281"/>
                <a:gd name="T24" fmla="*/ 1 w 369"/>
                <a:gd name="T25" fmla="*/ 2 h 281"/>
                <a:gd name="T26" fmla="*/ 1 w 369"/>
                <a:gd name="T27" fmla="*/ 2 h 281"/>
                <a:gd name="T28" fmla="*/ 1 w 369"/>
                <a:gd name="T29" fmla="*/ 2 h 281"/>
                <a:gd name="T30" fmla="*/ 1 w 369"/>
                <a:gd name="T31" fmla="*/ 2 h 281"/>
                <a:gd name="T32" fmla="*/ 1 w 369"/>
                <a:gd name="T33" fmla="*/ 2 h 281"/>
                <a:gd name="T34" fmla="*/ 1 w 369"/>
                <a:gd name="T35" fmla="*/ 2 h 281"/>
                <a:gd name="T36" fmla="*/ 1 w 369"/>
                <a:gd name="T37" fmla="*/ 2 h 281"/>
                <a:gd name="T38" fmla="*/ 2 w 369"/>
                <a:gd name="T39" fmla="*/ 2 h 281"/>
                <a:gd name="T40" fmla="*/ 2 w 369"/>
                <a:gd name="T41" fmla="*/ 3 h 281"/>
                <a:gd name="T42" fmla="*/ 2 w 369"/>
                <a:gd name="T43" fmla="*/ 3 h 281"/>
                <a:gd name="T44" fmla="*/ 2 w 369"/>
                <a:gd name="T45" fmla="*/ 3 h 281"/>
                <a:gd name="T46" fmla="*/ 2 w 369"/>
                <a:gd name="T47" fmla="*/ 3 h 281"/>
                <a:gd name="T48" fmla="*/ 2 w 369"/>
                <a:gd name="T49" fmla="*/ 3 h 281"/>
                <a:gd name="T50" fmla="*/ 2 w 369"/>
                <a:gd name="T51" fmla="*/ 3 h 281"/>
                <a:gd name="T52" fmla="*/ 2 w 369"/>
                <a:gd name="T53" fmla="*/ 2 h 281"/>
                <a:gd name="T54" fmla="*/ 2 w 369"/>
                <a:gd name="T55" fmla="*/ 2 h 281"/>
                <a:gd name="T56" fmla="*/ 2 w 369"/>
                <a:gd name="T57" fmla="*/ 2 h 281"/>
                <a:gd name="T58" fmla="*/ 2 w 369"/>
                <a:gd name="T59" fmla="*/ 2 h 281"/>
                <a:gd name="T60" fmla="*/ 2 w 369"/>
                <a:gd name="T61" fmla="*/ 2 h 281"/>
                <a:gd name="T62" fmla="*/ 2 w 369"/>
                <a:gd name="T63" fmla="*/ 2 h 281"/>
                <a:gd name="T64" fmla="*/ 1 w 369"/>
                <a:gd name="T65" fmla="*/ 2 h 281"/>
                <a:gd name="T66" fmla="*/ 1 w 369"/>
                <a:gd name="T67" fmla="*/ 2 h 281"/>
                <a:gd name="T68" fmla="*/ 1 w 369"/>
                <a:gd name="T69" fmla="*/ 2 h 281"/>
                <a:gd name="T70" fmla="*/ 1 w 369"/>
                <a:gd name="T71" fmla="*/ 2 h 281"/>
                <a:gd name="T72" fmla="*/ 1 w 369"/>
                <a:gd name="T73" fmla="*/ 2 h 281"/>
                <a:gd name="T74" fmla="*/ 1 w 369"/>
                <a:gd name="T75" fmla="*/ 2 h 281"/>
                <a:gd name="T76" fmla="*/ 1 w 369"/>
                <a:gd name="T77" fmla="*/ 1 h 281"/>
                <a:gd name="T78" fmla="*/ 1 w 369"/>
                <a:gd name="T79" fmla="*/ 1 h 281"/>
                <a:gd name="T80" fmla="*/ 1 w 369"/>
                <a:gd name="T81" fmla="*/ 1 h 281"/>
                <a:gd name="T82" fmla="*/ 1 w 369"/>
                <a:gd name="T83" fmla="*/ 1 h 281"/>
                <a:gd name="T84" fmla="*/ 1 w 369"/>
                <a:gd name="T85" fmla="*/ 1 h 281"/>
                <a:gd name="T86" fmla="*/ 1 w 369"/>
                <a:gd name="T87" fmla="*/ 1 h 281"/>
                <a:gd name="T88" fmla="*/ 1 w 369"/>
                <a:gd name="T89" fmla="*/ 1 h 281"/>
                <a:gd name="T90" fmla="*/ 1 w 369"/>
                <a:gd name="T91" fmla="*/ 1 h 281"/>
                <a:gd name="T92" fmla="*/ 1 w 369"/>
                <a:gd name="T93" fmla="*/ 1 h 281"/>
                <a:gd name="T94" fmla="*/ 1 w 369"/>
                <a:gd name="T95" fmla="*/ 1 h 281"/>
                <a:gd name="T96" fmla="*/ 1 w 369"/>
                <a:gd name="T97" fmla="*/ 1 h 281"/>
                <a:gd name="T98" fmla="*/ 1 w 369"/>
                <a:gd name="T99" fmla="*/ 1 h 281"/>
                <a:gd name="T100" fmla="*/ 0 w 369"/>
                <a:gd name="T101" fmla="*/ 1 h 281"/>
                <a:gd name="T102" fmla="*/ 0 w 369"/>
                <a:gd name="T103" fmla="*/ 0 h 281"/>
                <a:gd name="T104" fmla="*/ 0 w 369"/>
                <a:gd name="T105" fmla="*/ 1 h 281"/>
                <a:gd name="T106" fmla="*/ 0 w 369"/>
                <a:gd name="T107" fmla="*/ 1 h 281"/>
                <a:gd name="T108" fmla="*/ 0 w 369"/>
                <a:gd name="T109" fmla="*/ 1 h 28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69"/>
                <a:gd name="T166" fmla="*/ 0 h 281"/>
                <a:gd name="T167" fmla="*/ 369 w 369"/>
                <a:gd name="T168" fmla="*/ 281 h 28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69" h="281">
                  <a:moveTo>
                    <a:pt x="0" y="15"/>
                  </a:moveTo>
                  <a:lnTo>
                    <a:pt x="110" y="70"/>
                  </a:lnTo>
                  <a:lnTo>
                    <a:pt x="116" y="80"/>
                  </a:lnTo>
                  <a:lnTo>
                    <a:pt x="122" y="91"/>
                  </a:lnTo>
                  <a:lnTo>
                    <a:pt x="126" y="101"/>
                  </a:lnTo>
                  <a:lnTo>
                    <a:pt x="131" y="112"/>
                  </a:lnTo>
                  <a:lnTo>
                    <a:pt x="135" y="123"/>
                  </a:lnTo>
                  <a:lnTo>
                    <a:pt x="141" y="135"/>
                  </a:lnTo>
                  <a:lnTo>
                    <a:pt x="147" y="146"/>
                  </a:lnTo>
                  <a:lnTo>
                    <a:pt x="152" y="156"/>
                  </a:lnTo>
                  <a:lnTo>
                    <a:pt x="158" y="167"/>
                  </a:lnTo>
                  <a:lnTo>
                    <a:pt x="164" y="179"/>
                  </a:lnTo>
                  <a:lnTo>
                    <a:pt x="171" y="188"/>
                  </a:lnTo>
                  <a:lnTo>
                    <a:pt x="177" y="198"/>
                  </a:lnTo>
                  <a:lnTo>
                    <a:pt x="186" y="205"/>
                  </a:lnTo>
                  <a:lnTo>
                    <a:pt x="194" y="213"/>
                  </a:lnTo>
                  <a:lnTo>
                    <a:pt x="204" y="220"/>
                  </a:lnTo>
                  <a:lnTo>
                    <a:pt x="215" y="226"/>
                  </a:lnTo>
                  <a:lnTo>
                    <a:pt x="238" y="238"/>
                  </a:lnTo>
                  <a:lnTo>
                    <a:pt x="261" y="247"/>
                  </a:lnTo>
                  <a:lnTo>
                    <a:pt x="283" y="257"/>
                  </a:lnTo>
                  <a:lnTo>
                    <a:pt x="306" y="264"/>
                  </a:lnTo>
                  <a:lnTo>
                    <a:pt x="340" y="277"/>
                  </a:lnTo>
                  <a:lnTo>
                    <a:pt x="354" y="281"/>
                  </a:lnTo>
                  <a:lnTo>
                    <a:pt x="361" y="274"/>
                  </a:lnTo>
                  <a:lnTo>
                    <a:pt x="369" y="260"/>
                  </a:lnTo>
                  <a:lnTo>
                    <a:pt x="363" y="255"/>
                  </a:lnTo>
                  <a:lnTo>
                    <a:pt x="348" y="247"/>
                  </a:lnTo>
                  <a:lnTo>
                    <a:pt x="327" y="236"/>
                  </a:lnTo>
                  <a:lnTo>
                    <a:pt x="302" y="222"/>
                  </a:lnTo>
                  <a:lnTo>
                    <a:pt x="276" y="207"/>
                  </a:lnTo>
                  <a:lnTo>
                    <a:pt x="262" y="200"/>
                  </a:lnTo>
                  <a:lnTo>
                    <a:pt x="251" y="190"/>
                  </a:lnTo>
                  <a:lnTo>
                    <a:pt x="240" y="181"/>
                  </a:lnTo>
                  <a:lnTo>
                    <a:pt x="230" y="171"/>
                  </a:lnTo>
                  <a:lnTo>
                    <a:pt x="215" y="152"/>
                  </a:lnTo>
                  <a:lnTo>
                    <a:pt x="209" y="141"/>
                  </a:lnTo>
                  <a:lnTo>
                    <a:pt x="204" y="131"/>
                  </a:lnTo>
                  <a:lnTo>
                    <a:pt x="198" y="120"/>
                  </a:lnTo>
                  <a:lnTo>
                    <a:pt x="192" y="108"/>
                  </a:lnTo>
                  <a:lnTo>
                    <a:pt x="188" y="97"/>
                  </a:lnTo>
                  <a:lnTo>
                    <a:pt x="183" y="85"/>
                  </a:lnTo>
                  <a:lnTo>
                    <a:pt x="177" y="74"/>
                  </a:lnTo>
                  <a:lnTo>
                    <a:pt x="171" y="63"/>
                  </a:lnTo>
                  <a:lnTo>
                    <a:pt x="166" y="53"/>
                  </a:lnTo>
                  <a:lnTo>
                    <a:pt x="158" y="44"/>
                  </a:lnTo>
                  <a:lnTo>
                    <a:pt x="152" y="34"/>
                  </a:lnTo>
                  <a:lnTo>
                    <a:pt x="145" y="27"/>
                  </a:lnTo>
                  <a:lnTo>
                    <a:pt x="139" y="19"/>
                  </a:lnTo>
                  <a:lnTo>
                    <a:pt x="129" y="13"/>
                  </a:lnTo>
                  <a:lnTo>
                    <a:pt x="114" y="4"/>
                  </a:lnTo>
                  <a:lnTo>
                    <a:pt x="76" y="0"/>
                  </a:lnTo>
                  <a:lnTo>
                    <a:pt x="38" y="4"/>
                  </a:lnTo>
                  <a:lnTo>
                    <a:pt x="0" y="15"/>
                  </a:lnTo>
                  <a:close/>
                </a:path>
              </a:pathLst>
            </a:custGeom>
            <a:solidFill>
              <a:srgbClr val="7DB2E8"/>
            </a:solidFill>
            <a:ln w="9525">
              <a:noFill/>
              <a:miter lim="800000"/>
              <a:headEnd/>
              <a:tailEnd/>
            </a:ln>
          </p:spPr>
          <p:txBody>
            <a:bodyPr/>
            <a:lstStyle/>
            <a:p>
              <a:endParaRPr lang="en-AU">
                <a:latin typeface="Calibri" pitchFamily="34" charset="0"/>
              </a:endParaRPr>
            </a:p>
          </p:txBody>
        </p:sp>
        <p:sp>
          <p:nvSpPr>
            <p:cNvPr id="44128" name="Freeform 97"/>
            <p:cNvSpPr>
              <a:spLocks/>
            </p:cNvSpPr>
            <p:nvPr/>
          </p:nvSpPr>
          <p:spPr bwMode="auto">
            <a:xfrm>
              <a:off x="4395" y="1691"/>
              <a:ext cx="28" cy="50"/>
            </a:xfrm>
            <a:custGeom>
              <a:avLst/>
              <a:gdLst>
                <a:gd name="T0" fmla="*/ 0 w 57"/>
                <a:gd name="T1" fmla="*/ 0 h 99"/>
                <a:gd name="T2" fmla="*/ 0 w 57"/>
                <a:gd name="T3" fmla="*/ 1 h 99"/>
                <a:gd name="T4" fmla="*/ 0 w 57"/>
                <a:gd name="T5" fmla="*/ 1 h 99"/>
                <a:gd name="T6" fmla="*/ 0 w 57"/>
                <a:gd name="T7" fmla="*/ 1 h 99"/>
                <a:gd name="T8" fmla="*/ 0 w 57"/>
                <a:gd name="T9" fmla="*/ 1 h 99"/>
                <a:gd name="T10" fmla="*/ 0 w 57"/>
                <a:gd name="T11" fmla="*/ 1 h 99"/>
                <a:gd name="T12" fmla="*/ 0 w 57"/>
                <a:gd name="T13" fmla="*/ 1 h 99"/>
                <a:gd name="T14" fmla="*/ 0 w 57"/>
                <a:gd name="T15" fmla="*/ 1 h 99"/>
                <a:gd name="T16" fmla="*/ 0 w 57"/>
                <a:gd name="T17" fmla="*/ 1 h 99"/>
                <a:gd name="T18" fmla="*/ 0 w 57"/>
                <a:gd name="T19" fmla="*/ 1 h 99"/>
                <a:gd name="T20" fmla="*/ 0 w 57"/>
                <a:gd name="T21" fmla="*/ 1 h 99"/>
                <a:gd name="T22" fmla="*/ 0 w 57"/>
                <a:gd name="T23" fmla="*/ 1 h 99"/>
                <a:gd name="T24" fmla="*/ 0 w 57"/>
                <a:gd name="T25" fmla="*/ 1 h 99"/>
                <a:gd name="T26" fmla="*/ 0 w 57"/>
                <a:gd name="T27" fmla="*/ 1 h 99"/>
                <a:gd name="T28" fmla="*/ 0 w 57"/>
                <a:gd name="T29" fmla="*/ 1 h 99"/>
                <a:gd name="T30" fmla="*/ 0 w 57"/>
                <a:gd name="T31" fmla="*/ 1 h 99"/>
                <a:gd name="T32" fmla="*/ 0 w 57"/>
                <a:gd name="T33" fmla="*/ 1 h 99"/>
                <a:gd name="T34" fmla="*/ 0 w 57"/>
                <a:gd name="T35" fmla="*/ 1 h 99"/>
                <a:gd name="T36" fmla="*/ 0 w 57"/>
                <a:gd name="T37" fmla="*/ 1 h 99"/>
                <a:gd name="T38" fmla="*/ 0 w 57"/>
                <a:gd name="T39" fmla="*/ 0 h 99"/>
                <a:gd name="T40" fmla="*/ 0 w 57"/>
                <a:gd name="T41" fmla="*/ 0 h 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
                <a:gd name="T64" fmla="*/ 0 h 99"/>
                <a:gd name="T65" fmla="*/ 57 w 57"/>
                <a:gd name="T66" fmla="*/ 99 h 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 h="99">
                  <a:moveTo>
                    <a:pt x="13" y="0"/>
                  </a:moveTo>
                  <a:lnTo>
                    <a:pt x="9" y="11"/>
                  </a:lnTo>
                  <a:lnTo>
                    <a:pt x="6" y="24"/>
                  </a:lnTo>
                  <a:lnTo>
                    <a:pt x="2" y="40"/>
                  </a:lnTo>
                  <a:lnTo>
                    <a:pt x="0" y="70"/>
                  </a:lnTo>
                  <a:lnTo>
                    <a:pt x="2" y="81"/>
                  </a:lnTo>
                  <a:lnTo>
                    <a:pt x="7" y="91"/>
                  </a:lnTo>
                  <a:lnTo>
                    <a:pt x="23" y="99"/>
                  </a:lnTo>
                  <a:lnTo>
                    <a:pt x="36" y="97"/>
                  </a:lnTo>
                  <a:lnTo>
                    <a:pt x="47" y="89"/>
                  </a:lnTo>
                  <a:lnTo>
                    <a:pt x="45" y="85"/>
                  </a:lnTo>
                  <a:lnTo>
                    <a:pt x="38" y="74"/>
                  </a:lnTo>
                  <a:lnTo>
                    <a:pt x="30" y="62"/>
                  </a:lnTo>
                  <a:lnTo>
                    <a:pt x="30" y="51"/>
                  </a:lnTo>
                  <a:lnTo>
                    <a:pt x="32" y="45"/>
                  </a:lnTo>
                  <a:lnTo>
                    <a:pt x="36" y="38"/>
                  </a:lnTo>
                  <a:lnTo>
                    <a:pt x="45" y="24"/>
                  </a:lnTo>
                  <a:lnTo>
                    <a:pt x="53" y="15"/>
                  </a:lnTo>
                  <a:lnTo>
                    <a:pt x="57" y="9"/>
                  </a:lnTo>
                  <a:lnTo>
                    <a:pt x="13" y="0"/>
                  </a:lnTo>
                  <a:close/>
                </a:path>
              </a:pathLst>
            </a:custGeom>
            <a:solidFill>
              <a:srgbClr val="7DB2E8"/>
            </a:solidFill>
            <a:ln w="9525">
              <a:noFill/>
              <a:miter lim="800000"/>
              <a:headEnd/>
              <a:tailEnd/>
            </a:ln>
          </p:spPr>
          <p:txBody>
            <a:bodyPr/>
            <a:lstStyle/>
            <a:p>
              <a:endParaRPr lang="en-AU">
                <a:latin typeface="Calibri" pitchFamily="34" charset="0"/>
              </a:endParaRPr>
            </a:p>
          </p:txBody>
        </p:sp>
        <p:sp>
          <p:nvSpPr>
            <p:cNvPr id="44129" name="Freeform 98"/>
            <p:cNvSpPr>
              <a:spLocks/>
            </p:cNvSpPr>
            <p:nvPr/>
          </p:nvSpPr>
          <p:spPr bwMode="auto">
            <a:xfrm>
              <a:off x="4198" y="1910"/>
              <a:ext cx="96" cy="103"/>
            </a:xfrm>
            <a:custGeom>
              <a:avLst/>
              <a:gdLst>
                <a:gd name="T0" fmla="*/ 1 w 192"/>
                <a:gd name="T1" fmla="*/ 2 h 205"/>
                <a:gd name="T2" fmla="*/ 1 w 192"/>
                <a:gd name="T3" fmla="*/ 2 h 205"/>
                <a:gd name="T4" fmla="*/ 1 w 192"/>
                <a:gd name="T5" fmla="*/ 2 h 205"/>
                <a:gd name="T6" fmla="*/ 1 w 192"/>
                <a:gd name="T7" fmla="*/ 2 h 205"/>
                <a:gd name="T8" fmla="*/ 1 w 192"/>
                <a:gd name="T9" fmla="*/ 2 h 205"/>
                <a:gd name="T10" fmla="*/ 1 w 192"/>
                <a:gd name="T11" fmla="*/ 2 h 205"/>
                <a:gd name="T12" fmla="*/ 1 w 192"/>
                <a:gd name="T13" fmla="*/ 2 h 205"/>
                <a:gd name="T14" fmla="*/ 2 w 192"/>
                <a:gd name="T15" fmla="*/ 2 h 205"/>
                <a:gd name="T16" fmla="*/ 2 w 192"/>
                <a:gd name="T17" fmla="*/ 2 h 205"/>
                <a:gd name="T18" fmla="*/ 2 w 192"/>
                <a:gd name="T19" fmla="*/ 2 h 205"/>
                <a:gd name="T20" fmla="*/ 2 w 192"/>
                <a:gd name="T21" fmla="*/ 2 h 205"/>
                <a:gd name="T22" fmla="*/ 2 w 192"/>
                <a:gd name="T23" fmla="*/ 2 h 205"/>
                <a:gd name="T24" fmla="*/ 2 w 192"/>
                <a:gd name="T25" fmla="*/ 1 h 205"/>
                <a:gd name="T26" fmla="*/ 2 w 192"/>
                <a:gd name="T27" fmla="*/ 1 h 205"/>
                <a:gd name="T28" fmla="*/ 2 w 192"/>
                <a:gd name="T29" fmla="*/ 1 h 205"/>
                <a:gd name="T30" fmla="*/ 2 w 192"/>
                <a:gd name="T31" fmla="*/ 1 h 205"/>
                <a:gd name="T32" fmla="*/ 2 w 192"/>
                <a:gd name="T33" fmla="*/ 1 h 205"/>
                <a:gd name="T34" fmla="*/ 2 w 192"/>
                <a:gd name="T35" fmla="*/ 1 h 205"/>
                <a:gd name="T36" fmla="*/ 2 w 192"/>
                <a:gd name="T37" fmla="*/ 1 h 205"/>
                <a:gd name="T38" fmla="*/ 2 w 192"/>
                <a:gd name="T39" fmla="*/ 1 h 205"/>
                <a:gd name="T40" fmla="*/ 2 w 192"/>
                <a:gd name="T41" fmla="*/ 1 h 205"/>
                <a:gd name="T42" fmla="*/ 2 w 192"/>
                <a:gd name="T43" fmla="*/ 1 h 205"/>
                <a:gd name="T44" fmla="*/ 2 w 192"/>
                <a:gd name="T45" fmla="*/ 1 h 205"/>
                <a:gd name="T46" fmla="*/ 2 w 192"/>
                <a:gd name="T47" fmla="*/ 0 h 205"/>
                <a:gd name="T48" fmla="*/ 2 w 192"/>
                <a:gd name="T49" fmla="*/ 1 h 205"/>
                <a:gd name="T50" fmla="*/ 2 w 192"/>
                <a:gd name="T51" fmla="*/ 1 h 205"/>
                <a:gd name="T52" fmla="*/ 2 w 192"/>
                <a:gd name="T53" fmla="*/ 1 h 205"/>
                <a:gd name="T54" fmla="*/ 2 w 192"/>
                <a:gd name="T55" fmla="*/ 1 h 205"/>
                <a:gd name="T56" fmla="*/ 2 w 192"/>
                <a:gd name="T57" fmla="*/ 1 h 205"/>
                <a:gd name="T58" fmla="*/ 2 w 192"/>
                <a:gd name="T59" fmla="*/ 1 h 205"/>
                <a:gd name="T60" fmla="*/ 2 w 192"/>
                <a:gd name="T61" fmla="*/ 1 h 205"/>
                <a:gd name="T62" fmla="*/ 2 w 192"/>
                <a:gd name="T63" fmla="*/ 1 h 205"/>
                <a:gd name="T64" fmla="*/ 2 w 192"/>
                <a:gd name="T65" fmla="*/ 1 h 205"/>
                <a:gd name="T66" fmla="*/ 2 w 192"/>
                <a:gd name="T67" fmla="*/ 1 h 205"/>
                <a:gd name="T68" fmla="*/ 2 w 192"/>
                <a:gd name="T69" fmla="*/ 1 h 205"/>
                <a:gd name="T70" fmla="*/ 1 w 192"/>
                <a:gd name="T71" fmla="*/ 2 h 205"/>
                <a:gd name="T72" fmla="*/ 1 w 192"/>
                <a:gd name="T73" fmla="*/ 2 h 205"/>
                <a:gd name="T74" fmla="*/ 1 w 192"/>
                <a:gd name="T75" fmla="*/ 2 h 205"/>
                <a:gd name="T76" fmla="*/ 1 w 192"/>
                <a:gd name="T77" fmla="*/ 1 h 205"/>
                <a:gd name="T78" fmla="*/ 1 w 192"/>
                <a:gd name="T79" fmla="*/ 1 h 205"/>
                <a:gd name="T80" fmla="*/ 1 w 192"/>
                <a:gd name="T81" fmla="*/ 1 h 205"/>
                <a:gd name="T82" fmla="*/ 1 w 192"/>
                <a:gd name="T83" fmla="*/ 1 h 205"/>
                <a:gd name="T84" fmla="*/ 1 w 192"/>
                <a:gd name="T85" fmla="*/ 1 h 205"/>
                <a:gd name="T86" fmla="*/ 1 w 192"/>
                <a:gd name="T87" fmla="*/ 1 h 205"/>
                <a:gd name="T88" fmla="*/ 1 w 192"/>
                <a:gd name="T89" fmla="*/ 1 h 205"/>
                <a:gd name="T90" fmla="*/ 1 w 192"/>
                <a:gd name="T91" fmla="*/ 1 h 205"/>
                <a:gd name="T92" fmla="*/ 1 w 192"/>
                <a:gd name="T93" fmla="*/ 1 h 205"/>
                <a:gd name="T94" fmla="*/ 0 w 192"/>
                <a:gd name="T95" fmla="*/ 1 h 205"/>
                <a:gd name="T96" fmla="*/ 1 w 192"/>
                <a:gd name="T97" fmla="*/ 1 h 205"/>
                <a:gd name="T98" fmla="*/ 1 w 192"/>
                <a:gd name="T99" fmla="*/ 1 h 205"/>
                <a:gd name="T100" fmla="*/ 1 w 192"/>
                <a:gd name="T101" fmla="*/ 1 h 205"/>
                <a:gd name="T102" fmla="*/ 1 w 192"/>
                <a:gd name="T103" fmla="*/ 1 h 205"/>
                <a:gd name="T104" fmla="*/ 1 w 192"/>
                <a:gd name="T105" fmla="*/ 1 h 205"/>
                <a:gd name="T106" fmla="*/ 1 w 192"/>
                <a:gd name="T107" fmla="*/ 1 h 205"/>
                <a:gd name="T108" fmla="*/ 1 w 192"/>
                <a:gd name="T109" fmla="*/ 1 h 205"/>
                <a:gd name="T110" fmla="*/ 1 w 192"/>
                <a:gd name="T111" fmla="*/ 1 h 205"/>
                <a:gd name="T112" fmla="*/ 1 w 192"/>
                <a:gd name="T113" fmla="*/ 2 h 205"/>
                <a:gd name="T114" fmla="*/ 1 w 192"/>
                <a:gd name="T115" fmla="*/ 2 h 2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2"/>
                <a:gd name="T175" fmla="*/ 0 h 205"/>
                <a:gd name="T176" fmla="*/ 192 w 192"/>
                <a:gd name="T177" fmla="*/ 205 h 2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2" h="205">
                  <a:moveTo>
                    <a:pt x="71" y="141"/>
                  </a:moveTo>
                  <a:lnTo>
                    <a:pt x="69" y="169"/>
                  </a:lnTo>
                  <a:lnTo>
                    <a:pt x="73" y="190"/>
                  </a:lnTo>
                  <a:lnTo>
                    <a:pt x="76" y="198"/>
                  </a:lnTo>
                  <a:lnTo>
                    <a:pt x="84" y="203"/>
                  </a:lnTo>
                  <a:lnTo>
                    <a:pt x="103" y="205"/>
                  </a:lnTo>
                  <a:lnTo>
                    <a:pt x="120" y="200"/>
                  </a:lnTo>
                  <a:lnTo>
                    <a:pt x="139" y="182"/>
                  </a:lnTo>
                  <a:lnTo>
                    <a:pt x="147" y="171"/>
                  </a:lnTo>
                  <a:lnTo>
                    <a:pt x="153" y="156"/>
                  </a:lnTo>
                  <a:lnTo>
                    <a:pt x="156" y="146"/>
                  </a:lnTo>
                  <a:lnTo>
                    <a:pt x="160" y="137"/>
                  </a:lnTo>
                  <a:lnTo>
                    <a:pt x="162" y="125"/>
                  </a:lnTo>
                  <a:lnTo>
                    <a:pt x="166" y="114"/>
                  </a:lnTo>
                  <a:lnTo>
                    <a:pt x="170" y="101"/>
                  </a:lnTo>
                  <a:lnTo>
                    <a:pt x="172" y="87"/>
                  </a:lnTo>
                  <a:lnTo>
                    <a:pt x="175" y="74"/>
                  </a:lnTo>
                  <a:lnTo>
                    <a:pt x="179" y="61"/>
                  </a:lnTo>
                  <a:lnTo>
                    <a:pt x="181" y="49"/>
                  </a:lnTo>
                  <a:lnTo>
                    <a:pt x="185" y="38"/>
                  </a:lnTo>
                  <a:lnTo>
                    <a:pt x="187" y="27"/>
                  </a:lnTo>
                  <a:lnTo>
                    <a:pt x="189" y="17"/>
                  </a:lnTo>
                  <a:lnTo>
                    <a:pt x="191" y="4"/>
                  </a:lnTo>
                  <a:lnTo>
                    <a:pt x="192" y="0"/>
                  </a:lnTo>
                  <a:lnTo>
                    <a:pt x="170" y="23"/>
                  </a:lnTo>
                  <a:lnTo>
                    <a:pt x="168" y="28"/>
                  </a:lnTo>
                  <a:lnTo>
                    <a:pt x="164" y="34"/>
                  </a:lnTo>
                  <a:lnTo>
                    <a:pt x="162" y="44"/>
                  </a:lnTo>
                  <a:lnTo>
                    <a:pt x="158" y="53"/>
                  </a:lnTo>
                  <a:lnTo>
                    <a:pt x="153" y="65"/>
                  </a:lnTo>
                  <a:lnTo>
                    <a:pt x="149" y="76"/>
                  </a:lnTo>
                  <a:lnTo>
                    <a:pt x="143" y="89"/>
                  </a:lnTo>
                  <a:lnTo>
                    <a:pt x="139" y="101"/>
                  </a:lnTo>
                  <a:lnTo>
                    <a:pt x="133" y="110"/>
                  </a:lnTo>
                  <a:lnTo>
                    <a:pt x="130" y="122"/>
                  </a:lnTo>
                  <a:lnTo>
                    <a:pt x="124" y="129"/>
                  </a:lnTo>
                  <a:lnTo>
                    <a:pt x="116" y="139"/>
                  </a:lnTo>
                  <a:lnTo>
                    <a:pt x="113" y="137"/>
                  </a:lnTo>
                  <a:lnTo>
                    <a:pt x="107" y="118"/>
                  </a:lnTo>
                  <a:lnTo>
                    <a:pt x="103" y="97"/>
                  </a:lnTo>
                  <a:lnTo>
                    <a:pt x="99" y="85"/>
                  </a:lnTo>
                  <a:lnTo>
                    <a:pt x="95" y="76"/>
                  </a:lnTo>
                  <a:lnTo>
                    <a:pt x="88" y="66"/>
                  </a:lnTo>
                  <a:lnTo>
                    <a:pt x="76" y="61"/>
                  </a:lnTo>
                  <a:lnTo>
                    <a:pt x="52" y="51"/>
                  </a:lnTo>
                  <a:lnTo>
                    <a:pt x="27" y="49"/>
                  </a:lnTo>
                  <a:lnTo>
                    <a:pt x="8" y="53"/>
                  </a:lnTo>
                  <a:lnTo>
                    <a:pt x="0" y="61"/>
                  </a:lnTo>
                  <a:lnTo>
                    <a:pt x="2" y="72"/>
                  </a:lnTo>
                  <a:lnTo>
                    <a:pt x="4" y="78"/>
                  </a:lnTo>
                  <a:lnTo>
                    <a:pt x="6" y="82"/>
                  </a:lnTo>
                  <a:lnTo>
                    <a:pt x="14" y="91"/>
                  </a:lnTo>
                  <a:lnTo>
                    <a:pt x="29" y="95"/>
                  </a:lnTo>
                  <a:lnTo>
                    <a:pt x="46" y="99"/>
                  </a:lnTo>
                  <a:lnTo>
                    <a:pt x="59" y="106"/>
                  </a:lnTo>
                  <a:lnTo>
                    <a:pt x="71" y="120"/>
                  </a:lnTo>
                  <a:lnTo>
                    <a:pt x="71" y="141"/>
                  </a:lnTo>
                  <a:close/>
                </a:path>
              </a:pathLst>
            </a:custGeom>
            <a:solidFill>
              <a:srgbClr val="7DB2E8"/>
            </a:solidFill>
            <a:ln w="9525">
              <a:noFill/>
              <a:miter lim="800000"/>
              <a:headEnd/>
              <a:tailEnd/>
            </a:ln>
          </p:spPr>
          <p:txBody>
            <a:bodyPr/>
            <a:lstStyle/>
            <a:p>
              <a:endParaRPr lang="en-AU">
                <a:latin typeface="Calibri" pitchFamily="34" charset="0"/>
              </a:endParaRPr>
            </a:p>
          </p:txBody>
        </p:sp>
        <p:sp>
          <p:nvSpPr>
            <p:cNvPr id="44130" name="Freeform 99"/>
            <p:cNvSpPr>
              <a:spLocks/>
            </p:cNvSpPr>
            <p:nvPr/>
          </p:nvSpPr>
          <p:spPr bwMode="auto">
            <a:xfrm>
              <a:off x="4638" y="1846"/>
              <a:ext cx="122" cy="132"/>
            </a:xfrm>
            <a:custGeom>
              <a:avLst/>
              <a:gdLst>
                <a:gd name="T0" fmla="*/ 1 w 244"/>
                <a:gd name="T1" fmla="*/ 1 h 264"/>
                <a:gd name="T2" fmla="*/ 1 w 244"/>
                <a:gd name="T3" fmla="*/ 1 h 264"/>
                <a:gd name="T4" fmla="*/ 1 w 244"/>
                <a:gd name="T5" fmla="*/ 1 h 264"/>
                <a:gd name="T6" fmla="*/ 1 w 244"/>
                <a:gd name="T7" fmla="*/ 1 h 264"/>
                <a:gd name="T8" fmla="*/ 1 w 244"/>
                <a:gd name="T9" fmla="*/ 1 h 264"/>
                <a:gd name="T10" fmla="*/ 1 w 244"/>
                <a:gd name="T11" fmla="*/ 1 h 264"/>
                <a:gd name="T12" fmla="*/ 1 w 244"/>
                <a:gd name="T13" fmla="*/ 1 h 264"/>
                <a:gd name="T14" fmla="*/ 1 w 244"/>
                <a:gd name="T15" fmla="*/ 2 h 264"/>
                <a:gd name="T16" fmla="*/ 1 w 244"/>
                <a:gd name="T17" fmla="*/ 2 h 264"/>
                <a:gd name="T18" fmla="*/ 1 w 244"/>
                <a:gd name="T19" fmla="*/ 1 h 264"/>
                <a:gd name="T20" fmla="*/ 2 w 244"/>
                <a:gd name="T21" fmla="*/ 1 h 264"/>
                <a:gd name="T22" fmla="*/ 2 w 244"/>
                <a:gd name="T23" fmla="*/ 1 h 264"/>
                <a:gd name="T24" fmla="*/ 2 w 244"/>
                <a:gd name="T25" fmla="*/ 1 h 264"/>
                <a:gd name="T26" fmla="*/ 2 w 244"/>
                <a:gd name="T27" fmla="*/ 1 h 264"/>
                <a:gd name="T28" fmla="*/ 2 w 244"/>
                <a:gd name="T29" fmla="*/ 1 h 264"/>
                <a:gd name="T30" fmla="*/ 2 w 244"/>
                <a:gd name="T31" fmla="*/ 1 h 264"/>
                <a:gd name="T32" fmla="*/ 2 w 244"/>
                <a:gd name="T33" fmla="*/ 1 h 264"/>
                <a:gd name="T34" fmla="*/ 2 w 244"/>
                <a:gd name="T35" fmla="*/ 1 h 264"/>
                <a:gd name="T36" fmla="*/ 2 w 244"/>
                <a:gd name="T37" fmla="*/ 1 h 264"/>
                <a:gd name="T38" fmla="*/ 2 w 244"/>
                <a:gd name="T39" fmla="*/ 1 h 264"/>
                <a:gd name="T40" fmla="*/ 1 w 244"/>
                <a:gd name="T41" fmla="*/ 1 h 264"/>
                <a:gd name="T42" fmla="*/ 1 w 244"/>
                <a:gd name="T43" fmla="*/ 1 h 264"/>
                <a:gd name="T44" fmla="*/ 1 w 244"/>
                <a:gd name="T45" fmla="*/ 1 h 264"/>
                <a:gd name="T46" fmla="*/ 1 w 244"/>
                <a:gd name="T47" fmla="*/ 1 h 264"/>
                <a:gd name="T48" fmla="*/ 1 w 244"/>
                <a:gd name="T49" fmla="*/ 1 h 264"/>
                <a:gd name="T50" fmla="*/ 1 w 244"/>
                <a:gd name="T51" fmla="*/ 1 h 264"/>
                <a:gd name="T52" fmla="*/ 1 w 244"/>
                <a:gd name="T53" fmla="*/ 1 h 264"/>
                <a:gd name="T54" fmla="*/ 1 w 244"/>
                <a:gd name="T55" fmla="*/ 1 h 264"/>
                <a:gd name="T56" fmla="*/ 1 w 244"/>
                <a:gd name="T57" fmla="*/ 1 h 264"/>
                <a:gd name="T58" fmla="*/ 1 w 244"/>
                <a:gd name="T59" fmla="*/ 1 h 264"/>
                <a:gd name="T60" fmla="*/ 1 w 244"/>
                <a:gd name="T61" fmla="*/ 1 h 264"/>
                <a:gd name="T62" fmla="*/ 1 w 244"/>
                <a:gd name="T63" fmla="*/ 1 h 264"/>
                <a:gd name="T64" fmla="*/ 1 w 244"/>
                <a:gd name="T65" fmla="*/ 1 h 264"/>
                <a:gd name="T66" fmla="*/ 0 w 244"/>
                <a:gd name="T67" fmla="*/ 0 h 2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44"/>
                <a:gd name="T103" fmla="*/ 0 h 264"/>
                <a:gd name="T104" fmla="*/ 244 w 244"/>
                <a:gd name="T105" fmla="*/ 264 h 26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44" h="264">
                  <a:moveTo>
                    <a:pt x="0" y="0"/>
                  </a:moveTo>
                  <a:lnTo>
                    <a:pt x="2" y="34"/>
                  </a:lnTo>
                  <a:lnTo>
                    <a:pt x="4" y="70"/>
                  </a:lnTo>
                  <a:lnTo>
                    <a:pt x="10" y="114"/>
                  </a:lnTo>
                  <a:lnTo>
                    <a:pt x="12" y="136"/>
                  </a:lnTo>
                  <a:lnTo>
                    <a:pt x="16" y="157"/>
                  </a:lnTo>
                  <a:lnTo>
                    <a:pt x="19" y="178"/>
                  </a:lnTo>
                  <a:lnTo>
                    <a:pt x="21" y="188"/>
                  </a:lnTo>
                  <a:lnTo>
                    <a:pt x="23" y="197"/>
                  </a:lnTo>
                  <a:lnTo>
                    <a:pt x="25" y="207"/>
                  </a:lnTo>
                  <a:lnTo>
                    <a:pt x="27" y="214"/>
                  </a:lnTo>
                  <a:lnTo>
                    <a:pt x="33" y="230"/>
                  </a:lnTo>
                  <a:lnTo>
                    <a:pt x="40" y="239"/>
                  </a:lnTo>
                  <a:lnTo>
                    <a:pt x="46" y="247"/>
                  </a:lnTo>
                  <a:lnTo>
                    <a:pt x="59" y="254"/>
                  </a:lnTo>
                  <a:lnTo>
                    <a:pt x="71" y="260"/>
                  </a:lnTo>
                  <a:lnTo>
                    <a:pt x="86" y="264"/>
                  </a:lnTo>
                  <a:lnTo>
                    <a:pt x="101" y="256"/>
                  </a:lnTo>
                  <a:lnTo>
                    <a:pt x="109" y="249"/>
                  </a:lnTo>
                  <a:lnTo>
                    <a:pt x="118" y="237"/>
                  </a:lnTo>
                  <a:lnTo>
                    <a:pt x="128" y="226"/>
                  </a:lnTo>
                  <a:lnTo>
                    <a:pt x="135" y="214"/>
                  </a:lnTo>
                  <a:lnTo>
                    <a:pt x="143" y="207"/>
                  </a:lnTo>
                  <a:lnTo>
                    <a:pt x="151" y="199"/>
                  </a:lnTo>
                  <a:lnTo>
                    <a:pt x="166" y="186"/>
                  </a:lnTo>
                  <a:lnTo>
                    <a:pt x="189" y="176"/>
                  </a:lnTo>
                  <a:lnTo>
                    <a:pt x="230" y="159"/>
                  </a:lnTo>
                  <a:lnTo>
                    <a:pt x="240" y="148"/>
                  </a:lnTo>
                  <a:lnTo>
                    <a:pt x="244" y="131"/>
                  </a:lnTo>
                  <a:lnTo>
                    <a:pt x="240" y="112"/>
                  </a:lnTo>
                  <a:lnTo>
                    <a:pt x="236" y="102"/>
                  </a:lnTo>
                  <a:lnTo>
                    <a:pt x="232" y="93"/>
                  </a:lnTo>
                  <a:lnTo>
                    <a:pt x="228" y="83"/>
                  </a:lnTo>
                  <a:lnTo>
                    <a:pt x="225" y="78"/>
                  </a:lnTo>
                  <a:lnTo>
                    <a:pt x="221" y="72"/>
                  </a:lnTo>
                  <a:lnTo>
                    <a:pt x="200" y="74"/>
                  </a:lnTo>
                  <a:lnTo>
                    <a:pt x="204" y="81"/>
                  </a:lnTo>
                  <a:lnTo>
                    <a:pt x="208" y="98"/>
                  </a:lnTo>
                  <a:lnTo>
                    <a:pt x="206" y="116"/>
                  </a:lnTo>
                  <a:lnTo>
                    <a:pt x="202" y="123"/>
                  </a:lnTo>
                  <a:lnTo>
                    <a:pt x="196" y="129"/>
                  </a:lnTo>
                  <a:lnTo>
                    <a:pt x="116" y="154"/>
                  </a:lnTo>
                  <a:lnTo>
                    <a:pt x="111" y="161"/>
                  </a:lnTo>
                  <a:lnTo>
                    <a:pt x="105" y="171"/>
                  </a:lnTo>
                  <a:lnTo>
                    <a:pt x="99" y="180"/>
                  </a:lnTo>
                  <a:lnTo>
                    <a:pt x="95" y="188"/>
                  </a:lnTo>
                  <a:lnTo>
                    <a:pt x="90" y="193"/>
                  </a:lnTo>
                  <a:lnTo>
                    <a:pt x="84" y="195"/>
                  </a:lnTo>
                  <a:lnTo>
                    <a:pt x="75" y="186"/>
                  </a:lnTo>
                  <a:lnTo>
                    <a:pt x="71" y="178"/>
                  </a:lnTo>
                  <a:lnTo>
                    <a:pt x="67" y="169"/>
                  </a:lnTo>
                  <a:lnTo>
                    <a:pt x="63" y="157"/>
                  </a:lnTo>
                  <a:lnTo>
                    <a:pt x="57" y="144"/>
                  </a:lnTo>
                  <a:lnTo>
                    <a:pt x="52" y="129"/>
                  </a:lnTo>
                  <a:lnTo>
                    <a:pt x="44" y="114"/>
                  </a:lnTo>
                  <a:lnTo>
                    <a:pt x="42" y="106"/>
                  </a:lnTo>
                  <a:lnTo>
                    <a:pt x="38" y="97"/>
                  </a:lnTo>
                  <a:lnTo>
                    <a:pt x="35" y="89"/>
                  </a:lnTo>
                  <a:lnTo>
                    <a:pt x="33" y="81"/>
                  </a:lnTo>
                  <a:lnTo>
                    <a:pt x="29" y="74"/>
                  </a:lnTo>
                  <a:lnTo>
                    <a:pt x="27" y="66"/>
                  </a:lnTo>
                  <a:lnTo>
                    <a:pt x="23" y="59"/>
                  </a:lnTo>
                  <a:lnTo>
                    <a:pt x="21" y="51"/>
                  </a:lnTo>
                  <a:lnTo>
                    <a:pt x="16" y="36"/>
                  </a:lnTo>
                  <a:lnTo>
                    <a:pt x="10" y="24"/>
                  </a:lnTo>
                  <a:lnTo>
                    <a:pt x="6" y="15"/>
                  </a:lnTo>
                  <a:lnTo>
                    <a:pt x="4" y="5"/>
                  </a:lnTo>
                  <a:lnTo>
                    <a:pt x="0" y="0"/>
                  </a:lnTo>
                  <a:close/>
                </a:path>
              </a:pathLst>
            </a:custGeom>
            <a:solidFill>
              <a:srgbClr val="7DB2E8"/>
            </a:solidFill>
            <a:ln w="9525">
              <a:noFill/>
              <a:miter lim="800000"/>
              <a:headEnd/>
              <a:tailEnd/>
            </a:ln>
          </p:spPr>
          <p:txBody>
            <a:bodyPr/>
            <a:lstStyle/>
            <a:p>
              <a:endParaRPr lang="en-AU">
                <a:latin typeface="Calibri" pitchFamily="34" charset="0"/>
              </a:endParaRPr>
            </a:p>
          </p:txBody>
        </p:sp>
        <p:sp>
          <p:nvSpPr>
            <p:cNvPr id="44131" name="Freeform 100"/>
            <p:cNvSpPr>
              <a:spLocks/>
            </p:cNvSpPr>
            <p:nvPr/>
          </p:nvSpPr>
          <p:spPr bwMode="auto">
            <a:xfrm>
              <a:off x="4575" y="1526"/>
              <a:ext cx="241" cy="117"/>
            </a:xfrm>
            <a:custGeom>
              <a:avLst/>
              <a:gdLst>
                <a:gd name="T0" fmla="*/ 0 w 483"/>
                <a:gd name="T1" fmla="*/ 1 h 234"/>
                <a:gd name="T2" fmla="*/ 0 w 483"/>
                <a:gd name="T3" fmla="*/ 1 h 234"/>
                <a:gd name="T4" fmla="*/ 0 w 483"/>
                <a:gd name="T5" fmla="*/ 1 h 234"/>
                <a:gd name="T6" fmla="*/ 0 w 483"/>
                <a:gd name="T7" fmla="*/ 1 h 234"/>
                <a:gd name="T8" fmla="*/ 0 w 483"/>
                <a:gd name="T9" fmla="*/ 1 h 234"/>
                <a:gd name="T10" fmla="*/ 1 w 483"/>
                <a:gd name="T11" fmla="*/ 1 h 234"/>
                <a:gd name="T12" fmla="*/ 1 w 483"/>
                <a:gd name="T13" fmla="*/ 0 h 234"/>
                <a:gd name="T14" fmla="*/ 2 w 483"/>
                <a:gd name="T15" fmla="*/ 1 h 234"/>
                <a:gd name="T16" fmla="*/ 3 w 483"/>
                <a:gd name="T17" fmla="*/ 1 h 234"/>
                <a:gd name="T18" fmla="*/ 3 w 483"/>
                <a:gd name="T19" fmla="*/ 1 h 234"/>
                <a:gd name="T20" fmla="*/ 3 w 483"/>
                <a:gd name="T21" fmla="*/ 1 h 234"/>
                <a:gd name="T22" fmla="*/ 3 w 483"/>
                <a:gd name="T23" fmla="*/ 1 h 234"/>
                <a:gd name="T24" fmla="*/ 3 w 483"/>
                <a:gd name="T25" fmla="*/ 1 h 234"/>
                <a:gd name="T26" fmla="*/ 3 w 483"/>
                <a:gd name="T27" fmla="*/ 2 h 234"/>
                <a:gd name="T28" fmla="*/ 3 w 483"/>
                <a:gd name="T29" fmla="*/ 2 h 234"/>
                <a:gd name="T30" fmla="*/ 3 w 483"/>
                <a:gd name="T31" fmla="*/ 2 h 234"/>
                <a:gd name="T32" fmla="*/ 3 w 483"/>
                <a:gd name="T33" fmla="*/ 2 h 234"/>
                <a:gd name="T34" fmla="*/ 3 w 483"/>
                <a:gd name="T35" fmla="*/ 2 h 234"/>
                <a:gd name="T36" fmla="*/ 3 w 483"/>
                <a:gd name="T37" fmla="*/ 2 h 234"/>
                <a:gd name="T38" fmla="*/ 3 w 483"/>
                <a:gd name="T39" fmla="*/ 2 h 234"/>
                <a:gd name="T40" fmla="*/ 3 w 483"/>
                <a:gd name="T41" fmla="*/ 2 h 234"/>
                <a:gd name="T42" fmla="*/ 2 w 483"/>
                <a:gd name="T43" fmla="*/ 2 h 234"/>
                <a:gd name="T44" fmla="*/ 2 w 483"/>
                <a:gd name="T45" fmla="*/ 2 h 234"/>
                <a:gd name="T46" fmla="*/ 2 w 483"/>
                <a:gd name="T47" fmla="*/ 1 h 234"/>
                <a:gd name="T48" fmla="*/ 2 w 483"/>
                <a:gd name="T49" fmla="*/ 1 h 234"/>
                <a:gd name="T50" fmla="*/ 3 w 483"/>
                <a:gd name="T51" fmla="*/ 1 h 234"/>
                <a:gd name="T52" fmla="*/ 2 w 483"/>
                <a:gd name="T53" fmla="*/ 1 h 234"/>
                <a:gd name="T54" fmla="*/ 2 w 483"/>
                <a:gd name="T55" fmla="*/ 1 h 234"/>
                <a:gd name="T56" fmla="*/ 2 w 483"/>
                <a:gd name="T57" fmla="*/ 1 h 234"/>
                <a:gd name="T58" fmla="*/ 1 w 483"/>
                <a:gd name="T59" fmla="*/ 1 h 234"/>
                <a:gd name="T60" fmla="*/ 0 w 483"/>
                <a:gd name="T61" fmla="*/ 1 h 234"/>
                <a:gd name="T62" fmla="*/ 0 w 483"/>
                <a:gd name="T63" fmla="*/ 1 h 234"/>
                <a:gd name="T64" fmla="*/ 0 w 483"/>
                <a:gd name="T65" fmla="*/ 1 h 2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83"/>
                <a:gd name="T100" fmla="*/ 0 h 234"/>
                <a:gd name="T101" fmla="*/ 483 w 483"/>
                <a:gd name="T102" fmla="*/ 234 h 2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83" h="234">
                  <a:moveTo>
                    <a:pt x="0" y="108"/>
                  </a:moveTo>
                  <a:lnTo>
                    <a:pt x="4" y="105"/>
                  </a:lnTo>
                  <a:lnTo>
                    <a:pt x="15" y="93"/>
                  </a:lnTo>
                  <a:lnTo>
                    <a:pt x="25" y="86"/>
                  </a:lnTo>
                  <a:lnTo>
                    <a:pt x="36" y="76"/>
                  </a:lnTo>
                  <a:lnTo>
                    <a:pt x="49" y="67"/>
                  </a:lnTo>
                  <a:lnTo>
                    <a:pt x="63" y="57"/>
                  </a:lnTo>
                  <a:lnTo>
                    <a:pt x="80" y="46"/>
                  </a:lnTo>
                  <a:lnTo>
                    <a:pt x="99" y="36"/>
                  </a:lnTo>
                  <a:lnTo>
                    <a:pt x="120" y="27"/>
                  </a:lnTo>
                  <a:lnTo>
                    <a:pt x="141" y="19"/>
                  </a:lnTo>
                  <a:lnTo>
                    <a:pt x="165" y="11"/>
                  </a:lnTo>
                  <a:lnTo>
                    <a:pt x="190" y="6"/>
                  </a:lnTo>
                  <a:lnTo>
                    <a:pt x="247" y="0"/>
                  </a:lnTo>
                  <a:lnTo>
                    <a:pt x="302" y="2"/>
                  </a:lnTo>
                  <a:lnTo>
                    <a:pt x="348" y="11"/>
                  </a:lnTo>
                  <a:lnTo>
                    <a:pt x="384" y="25"/>
                  </a:lnTo>
                  <a:lnTo>
                    <a:pt x="412" y="42"/>
                  </a:lnTo>
                  <a:lnTo>
                    <a:pt x="424" y="51"/>
                  </a:lnTo>
                  <a:lnTo>
                    <a:pt x="433" y="61"/>
                  </a:lnTo>
                  <a:lnTo>
                    <a:pt x="449" y="78"/>
                  </a:lnTo>
                  <a:lnTo>
                    <a:pt x="456" y="93"/>
                  </a:lnTo>
                  <a:lnTo>
                    <a:pt x="458" y="105"/>
                  </a:lnTo>
                  <a:lnTo>
                    <a:pt x="456" y="112"/>
                  </a:lnTo>
                  <a:lnTo>
                    <a:pt x="451" y="120"/>
                  </a:lnTo>
                  <a:lnTo>
                    <a:pt x="445" y="127"/>
                  </a:lnTo>
                  <a:lnTo>
                    <a:pt x="437" y="135"/>
                  </a:lnTo>
                  <a:lnTo>
                    <a:pt x="430" y="148"/>
                  </a:lnTo>
                  <a:lnTo>
                    <a:pt x="430" y="152"/>
                  </a:lnTo>
                  <a:lnTo>
                    <a:pt x="432" y="154"/>
                  </a:lnTo>
                  <a:lnTo>
                    <a:pt x="437" y="162"/>
                  </a:lnTo>
                  <a:lnTo>
                    <a:pt x="458" y="179"/>
                  </a:lnTo>
                  <a:lnTo>
                    <a:pt x="466" y="188"/>
                  </a:lnTo>
                  <a:lnTo>
                    <a:pt x="473" y="200"/>
                  </a:lnTo>
                  <a:lnTo>
                    <a:pt x="483" y="217"/>
                  </a:lnTo>
                  <a:lnTo>
                    <a:pt x="483" y="224"/>
                  </a:lnTo>
                  <a:lnTo>
                    <a:pt x="481" y="230"/>
                  </a:lnTo>
                  <a:lnTo>
                    <a:pt x="471" y="234"/>
                  </a:lnTo>
                  <a:lnTo>
                    <a:pt x="454" y="234"/>
                  </a:lnTo>
                  <a:lnTo>
                    <a:pt x="414" y="213"/>
                  </a:lnTo>
                  <a:lnTo>
                    <a:pt x="405" y="205"/>
                  </a:lnTo>
                  <a:lnTo>
                    <a:pt x="395" y="198"/>
                  </a:lnTo>
                  <a:lnTo>
                    <a:pt x="376" y="182"/>
                  </a:lnTo>
                  <a:lnTo>
                    <a:pt x="363" y="163"/>
                  </a:lnTo>
                  <a:lnTo>
                    <a:pt x="361" y="154"/>
                  </a:lnTo>
                  <a:lnTo>
                    <a:pt x="361" y="141"/>
                  </a:lnTo>
                  <a:lnTo>
                    <a:pt x="367" y="127"/>
                  </a:lnTo>
                  <a:lnTo>
                    <a:pt x="371" y="116"/>
                  </a:lnTo>
                  <a:lnTo>
                    <a:pt x="376" y="106"/>
                  </a:lnTo>
                  <a:lnTo>
                    <a:pt x="382" y="97"/>
                  </a:lnTo>
                  <a:lnTo>
                    <a:pt x="388" y="80"/>
                  </a:lnTo>
                  <a:lnTo>
                    <a:pt x="388" y="76"/>
                  </a:lnTo>
                  <a:lnTo>
                    <a:pt x="386" y="72"/>
                  </a:lnTo>
                  <a:lnTo>
                    <a:pt x="380" y="67"/>
                  </a:lnTo>
                  <a:lnTo>
                    <a:pt x="371" y="59"/>
                  </a:lnTo>
                  <a:lnTo>
                    <a:pt x="354" y="51"/>
                  </a:lnTo>
                  <a:lnTo>
                    <a:pt x="335" y="46"/>
                  </a:lnTo>
                  <a:lnTo>
                    <a:pt x="310" y="42"/>
                  </a:lnTo>
                  <a:lnTo>
                    <a:pt x="247" y="36"/>
                  </a:lnTo>
                  <a:lnTo>
                    <a:pt x="173" y="44"/>
                  </a:lnTo>
                  <a:lnTo>
                    <a:pt x="103" y="61"/>
                  </a:lnTo>
                  <a:lnTo>
                    <a:pt x="72" y="72"/>
                  </a:lnTo>
                  <a:lnTo>
                    <a:pt x="48" y="84"/>
                  </a:lnTo>
                  <a:lnTo>
                    <a:pt x="27" y="93"/>
                  </a:lnTo>
                  <a:lnTo>
                    <a:pt x="11" y="101"/>
                  </a:lnTo>
                  <a:lnTo>
                    <a:pt x="0" y="108"/>
                  </a:lnTo>
                  <a:close/>
                </a:path>
              </a:pathLst>
            </a:custGeom>
            <a:solidFill>
              <a:srgbClr val="7DB2E8"/>
            </a:solidFill>
            <a:ln w="9525">
              <a:noFill/>
              <a:miter lim="800000"/>
              <a:headEnd/>
              <a:tailEnd/>
            </a:ln>
          </p:spPr>
          <p:txBody>
            <a:bodyPr/>
            <a:lstStyle/>
            <a:p>
              <a:endParaRPr lang="en-AU">
                <a:latin typeface="Calibri" pitchFamily="34" charset="0"/>
              </a:endParaRPr>
            </a:p>
          </p:txBody>
        </p:sp>
        <p:sp>
          <p:nvSpPr>
            <p:cNvPr id="44132" name="Freeform 101"/>
            <p:cNvSpPr>
              <a:spLocks/>
            </p:cNvSpPr>
            <p:nvPr/>
          </p:nvSpPr>
          <p:spPr bwMode="auto">
            <a:xfrm>
              <a:off x="4116" y="1443"/>
              <a:ext cx="112" cy="86"/>
            </a:xfrm>
            <a:custGeom>
              <a:avLst/>
              <a:gdLst>
                <a:gd name="T0" fmla="*/ 0 w 224"/>
                <a:gd name="T1" fmla="*/ 2 h 171"/>
                <a:gd name="T2" fmla="*/ 1 w 224"/>
                <a:gd name="T3" fmla="*/ 2 h 171"/>
                <a:gd name="T4" fmla="*/ 1 w 224"/>
                <a:gd name="T5" fmla="*/ 2 h 171"/>
                <a:gd name="T6" fmla="*/ 1 w 224"/>
                <a:gd name="T7" fmla="*/ 2 h 171"/>
                <a:gd name="T8" fmla="*/ 1 w 224"/>
                <a:gd name="T9" fmla="*/ 2 h 171"/>
                <a:gd name="T10" fmla="*/ 2 w 224"/>
                <a:gd name="T11" fmla="*/ 2 h 171"/>
                <a:gd name="T12" fmla="*/ 2 w 224"/>
                <a:gd name="T13" fmla="*/ 2 h 171"/>
                <a:gd name="T14" fmla="*/ 2 w 224"/>
                <a:gd name="T15" fmla="*/ 1 h 171"/>
                <a:gd name="T16" fmla="*/ 2 w 224"/>
                <a:gd name="T17" fmla="*/ 1 h 171"/>
                <a:gd name="T18" fmla="*/ 2 w 224"/>
                <a:gd name="T19" fmla="*/ 1 h 171"/>
                <a:gd name="T20" fmla="*/ 2 w 224"/>
                <a:gd name="T21" fmla="*/ 1 h 171"/>
                <a:gd name="T22" fmla="*/ 2 w 224"/>
                <a:gd name="T23" fmla="*/ 1 h 171"/>
                <a:gd name="T24" fmla="*/ 2 w 224"/>
                <a:gd name="T25" fmla="*/ 1 h 171"/>
                <a:gd name="T26" fmla="*/ 2 w 224"/>
                <a:gd name="T27" fmla="*/ 1 h 171"/>
                <a:gd name="T28" fmla="*/ 2 w 224"/>
                <a:gd name="T29" fmla="*/ 1 h 171"/>
                <a:gd name="T30" fmla="*/ 2 w 224"/>
                <a:gd name="T31" fmla="*/ 1 h 171"/>
                <a:gd name="T32" fmla="*/ 2 w 224"/>
                <a:gd name="T33" fmla="*/ 1 h 171"/>
                <a:gd name="T34" fmla="*/ 2 w 224"/>
                <a:gd name="T35" fmla="*/ 0 h 171"/>
                <a:gd name="T36" fmla="*/ 2 w 224"/>
                <a:gd name="T37" fmla="*/ 1 h 171"/>
                <a:gd name="T38" fmla="*/ 2 w 224"/>
                <a:gd name="T39" fmla="*/ 1 h 171"/>
                <a:gd name="T40" fmla="*/ 2 w 224"/>
                <a:gd name="T41" fmla="*/ 1 h 171"/>
                <a:gd name="T42" fmla="*/ 2 w 224"/>
                <a:gd name="T43" fmla="*/ 1 h 171"/>
                <a:gd name="T44" fmla="*/ 2 w 224"/>
                <a:gd name="T45" fmla="*/ 1 h 171"/>
                <a:gd name="T46" fmla="*/ 2 w 224"/>
                <a:gd name="T47" fmla="*/ 1 h 171"/>
                <a:gd name="T48" fmla="*/ 1 w 224"/>
                <a:gd name="T49" fmla="*/ 1 h 171"/>
                <a:gd name="T50" fmla="*/ 1 w 224"/>
                <a:gd name="T51" fmla="*/ 1 h 171"/>
                <a:gd name="T52" fmla="*/ 1 w 224"/>
                <a:gd name="T53" fmla="*/ 1 h 171"/>
                <a:gd name="T54" fmla="*/ 1 w 224"/>
                <a:gd name="T55" fmla="*/ 1 h 171"/>
                <a:gd name="T56" fmla="*/ 1 w 224"/>
                <a:gd name="T57" fmla="*/ 1 h 171"/>
                <a:gd name="T58" fmla="*/ 1 w 224"/>
                <a:gd name="T59" fmla="*/ 1 h 171"/>
                <a:gd name="T60" fmla="*/ 1 w 224"/>
                <a:gd name="T61" fmla="*/ 2 h 171"/>
                <a:gd name="T62" fmla="*/ 1 w 224"/>
                <a:gd name="T63" fmla="*/ 2 h 171"/>
                <a:gd name="T64" fmla="*/ 1 w 224"/>
                <a:gd name="T65" fmla="*/ 2 h 171"/>
                <a:gd name="T66" fmla="*/ 0 w 224"/>
                <a:gd name="T67" fmla="*/ 2 h 171"/>
                <a:gd name="T68" fmla="*/ 0 w 224"/>
                <a:gd name="T69" fmla="*/ 2 h 17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24"/>
                <a:gd name="T106" fmla="*/ 0 h 171"/>
                <a:gd name="T107" fmla="*/ 224 w 224"/>
                <a:gd name="T108" fmla="*/ 171 h 17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24" h="171">
                  <a:moveTo>
                    <a:pt x="0" y="157"/>
                  </a:moveTo>
                  <a:lnTo>
                    <a:pt x="12" y="161"/>
                  </a:lnTo>
                  <a:lnTo>
                    <a:pt x="44" y="169"/>
                  </a:lnTo>
                  <a:lnTo>
                    <a:pt x="86" y="171"/>
                  </a:lnTo>
                  <a:lnTo>
                    <a:pt x="127" y="161"/>
                  </a:lnTo>
                  <a:lnTo>
                    <a:pt x="146" y="152"/>
                  </a:lnTo>
                  <a:lnTo>
                    <a:pt x="165" y="137"/>
                  </a:lnTo>
                  <a:lnTo>
                    <a:pt x="183" y="121"/>
                  </a:lnTo>
                  <a:lnTo>
                    <a:pt x="188" y="114"/>
                  </a:lnTo>
                  <a:lnTo>
                    <a:pt x="196" y="104"/>
                  </a:lnTo>
                  <a:lnTo>
                    <a:pt x="203" y="97"/>
                  </a:lnTo>
                  <a:lnTo>
                    <a:pt x="207" y="89"/>
                  </a:lnTo>
                  <a:lnTo>
                    <a:pt x="217" y="72"/>
                  </a:lnTo>
                  <a:lnTo>
                    <a:pt x="222" y="59"/>
                  </a:lnTo>
                  <a:lnTo>
                    <a:pt x="224" y="47"/>
                  </a:lnTo>
                  <a:lnTo>
                    <a:pt x="224" y="13"/>
                  </a:lnTo>
                  <a:lnTo>
                    <a:pt x="221" y="3"/>
                  </a:lnTo>
                  <a:lnTo>
                    <a:pt x="209" y="0"/>
                  </a:lnTo>
                  <a:lnTo>
                    <a:pt x="190" y="7"/>
                  </a:lnTo>
                  <a:lnTo>
                    <a:pt x="169" y="24"/>
                  </a:lnTo>
                  <a:lnTo>
                    <a:pt x="160" y="34"/>
                  </a:lnTo>
                  <a:lnTo>
                    <a:pt x="148" y="45"/>
                  </a:lnTo>
                  <a:lnTo>
                    <a:pt x="139" y="57"/>
                  </a:lnTo>
                  <a:lnTo>
                    <a:pt x="129" y="68"/>
                  </a:lnTo>
                  <a:lnTo>
                    <a:pt x="122" y="79"/>
                  </a:lnTo>
                  <a:lnTo>
                    <a:pt x="112" y="89"/>
                  </a:lnTo>
                  <a:lnTo>
                    <a:pt x="105" y="97"/>
                  </a:lnTo>
                  <a:lnTo>
                    <a:pt x="95" y="106"/>
                  </a:lnTo>
                  <a:lnTo>
                    <a:pt x="86" y="114"/>
                  </a:lnTo>
                  <a:lnTo>
                    <a:pt x="78" y="119"/>
                  </a:lnTo>
                  <a:lnTo>
                    <a:pt x="59" y="131"/>
                  </a:lnTo>
                  <a:lnTo>
                    <a:pt x="40" y="140"/>
                  </a:lnTo>
                  <a:lnTo>
                    <a:pt x="21" y="148"/>
                  </a:lnTo>
                  <a:lnTo>
                    <a:pt x="0" y="157"/>
                  </a:lnTo>
                  <a:close/>
                </a:path>
              </a:pathLst>
            </a:custGeom>
            <a:solidFill>
              <a:srgbClr val="9900CC"/>
            </a:solidFill>
            <a:ln w="9525">
              <a:noFill/>
              <a:miter lim="800000"/>
              <a:headEnd/>
              <a:tailEnd/>
            </a:ln>
          </p:spPr>
          <p:txBody>
            <a:bodyPr/>
            <a:lstStyle/>
            <a:p>
              <a:endParaRPr lang="en-AU">
                <a:latin typeface="Calibri" pitchFamily="34" charset="0"/>
              </a:endParaRPr>
            </a:p>
          </p:txBody>
        </p: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a:xfrm>
            <a:off x="457200" y="274638"/>
            <a:ext cx="8229600" cy="850900"/>
          </a:xfrm>
        </p:spPr>
        <p:txBody>
          <a:bodyPr/>
          <a:lstStyle/>
          <a:p>
            <a:pPr eaLnBrk="1" hangingPunct="1"/>
            <a:r>
              <a:rPr lang="en-US" sz="4000" smtClean="0"/>
              <a:t>How do you manage your stress?</a:t>
            </a:r>
          </a:p>
        </p:txBody>
      </p:sp>
      <p:pic>
        <p:nvPicPr>
          <p:cNvPr id="45058" name="Picture 6" descr="MP900442795[1]"/>
          <p:cNvPicPr>
            <a:picLocks noChangeAspect="1" noChangeArrowheads="1"/>
          </p:cNvPicPr>
          <p:nvPr/>
        </p:nvPicPr>
        <p:blipFill>
          <a:blip r:embed="rId2"/>
          <a:srcRect/>
          <a:stretch>
            <a:fillRect/>
          </a:stretch>
        </p:blipFill>
        <p:spPr bwMode="auto">
          <a:xfrm>
            <a:off x="2843213" y="1322388"/>
            <a:ext cx="3241675" cy="2149475"/>
          </a:xfrm>
          <a:prstGeom prst="rect">
            <a:avLst/>
          </a:prstGeom>
          <a:noFill/>
          <a:ln w="9525">
            <a:noFill/>
            <a:miter lim="800000"/>
            <a:headEnd/>
            <a:tailEnd/>
          </a:ln>
        </p:spPr>
      </p:pic>
      <p:pic>
        <p:nvPicPr>
          <p:cNvPr id="45059" name="Picture 7" descr="j0175029"/>
          <p:cNvPicPr>
            <a:picLocks noChangeAspect="1" noChangeArrowheads="1"/>
          </p:cNvPicPr>
          <p:nvPr/>
        </p:nvPicPr>
        <p:blipFill>
          <a:blip r:embed="rId3"/>
          <a:srcRect/>
          <a:stretch>
            <a:fillRect/>
          </a:stretch>
        </p:blipFill>
        <p:spPr bwMode="auto">
          <a:xfrm>
            <a:off x="6372225" y="1268413"/>
            <a:ext cx="2438400" cy="3657600"/>
          </a:xfrm>
          <a:prstGeom prst="rect">
            <a:avLst/>
          </a:prstGeom>
          <a:noFill/>
          <a:ln w="9525">
            <a:noFill/>
            <a:miter lim="800000"/>
            <a:headEnd/>
            <a:tailEnd/>
          </a:ln>
        </p:spPr>
      </p:pic>
      <p:pic>
        <p:nvPicPr>
          <p:cNvPr id="45060" name="Picture 11" descr="j0289480"/>
          <p:cNvPicPr>
            <a:picLocks noChangeAspect="1" noChangeArrowheads="1"/>
          </p:cNvPicPr>
          <p:nvPr/>
        </p:nvPicPr>
        <p:blipFill>
          <a:blip r:embed="rId4"/>
          <a:srcRect/>
          <a:stretch>
            <a:fillRect/>
          </a:stretch>
        </p:blipFill>
        <p:spPr bwMode="auto">
          <a:xfrm>
            <a:off x="5292725" y="4498975"/>
            <a:ext cx="3240088" cy="2160588"/>
          </a:xfrm>
          <a:prstGeom prst="rect">
            <a:avLst/>
          </a:prstGeom>
          <a:noFill/>
          <a:ln w="9525">
            <a:noFill/>
            <a:miter lim="800000"/>
            <a:headEnd/>
            <a:tailEnd/>
          </a:ln>
        </p:spPr>
      </p:pic>
      <p:pic>
        <p:nvPicPr>
          <p:cNvPr id="45061" name="Picture 15" descr="MP900401994[1]"/>
          <p:cNvPicPr>
            <a:picLocks noChangeAspect="1" noChangeArrowheads="1"/>
          </p:cNvPicPr>
          <p:nvPr/>
        </p:nvPicPr>
        <p:blipFill>
          <a:blip r:embed="rId5"/>
          <a:srcRect/>
          <a:stretch>
            <a:fillRect/>
          </a:stretch>
        </p:blipFill>
        <p:spPr bwMode="auto">
          <a:xfrm>
            <a:off x="3851275" y="2784475"/>
            <a:ext cx="3175000" cy="2116138"/>
          </a:xfrm>
          <a:prstGeom prst="rect">
            <a:avLst/>
          </a:prstGeom>
          <a:noFill/>
          <a:ln w="9525">
            <a:noFill/>
            <a:miter lim="800000"/>
            <a:headEnd/>
            <a:tailEnd/>
          </a:ln>
        </p:spPr>
      </p:pic>
      <p:pic>
        <p:nvPicPr>
          <p:cNvPr id="45062" name="Picture 17" descr="j0178080"/>
          <p:cNvPicPr>
            <a:picLocks noChangeAspect="1" noChangeArrowheads="1"/>
          </p:cNvPicPr>
          <p:nvPr/>
        </p:nvPicPr>
        <p:blipFill>
          <a:blip r:embed="rId6"/>
          <a:srcRect/>
          <a:stretch>
            <a:fillRect/>
          </a:stretch>
        </p:blipFill>
        <p:spPr bwMode="auto">
          <a:xfrm>
            <a:off x="274638" y="3716338"/>
            <a:ext cx="1941512" cy="2909887"/>
          </a:xfrm>
          <a:prstGeom prst="rect">
            <a:avLst/>
          </a:prstGeom>
          <a:noFill/>
          <a:ln w="9525">
            <a:noFill/>
            <a:miter lim="800000"/>
            <a:headEnd/>
            <a:tailEnd/>
          </a:ln>
        </p:spPr>
      </p:pic>
      <p:pic>
        <p:nvPicPr>
          <p:cNvPr id="45063" name="Picture 9" descr="MP900427645[1]"/>
          <p:cNvPicPr>
            <a:picLocks noChangeAspect="1" noChangeArrowheads="1"/>
          </p:cNvPicPr>
          <p:nvPr/>
        </p:nvPicPr>
        <p:blipFill>
          <a:blip r:embed="rId7"/>
          <a:srcRect/>
          <a:stretch>
            <a:fillRect/>
          </a:stretch>
        </p:blipFill>
        <p:spPr bwMode="auto">
          <a:xfrm>
            <a:off x="2457450" y="3849688"/>
            <a:ext cx="2449513" cy="2449512"/>
          </a:xfrm>
          <a:prstGeom prst="rect">
            <a:avLst/>
          </a:prstGeom>
          <a:noFill/>
          <a:ln w="9525">
            <a:noFill/>
            <a:miter lim="800000"/>
            <a:headEnd/>
            <a:tailEnd/>
          </a:ln>
        </p:spPr>
      </p:pic>
      <p:pic>
        <p:nvPicPr>
          <p:cNvPr id="45064" name="Picture 5" descr="MP900438898[1]"/>
          <p:cNvPicPr>
            <a:picLocks noChangeAspect="1" noChangeArrowheads="1"/>
          </p:cNvPicPr>
          <p:nvPr/>
        </p:nvPicPr>
        <p:blipFill>
          <a:blip r:embed="rId8"/>
          <a:srcRect/>
          <a:stretch>
            <a:fillRect/>
          </a:stretch>
        </p:blipFill>
        <p:spPr bwMode="auto">
          <a:xfrm>
            <a:off x="755650" y="1122363"/>
            <a:ext cx="1922463" cy="287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p:txBody>
          <a:bodyPr/>
          <a:lstStyle/>
          <a:p>
            <a:pPr eaLnBrk="1" hangingPunct="1"/>
            <a:r>
              <a:rPr lang="en-AU" smtClean="0"/>
              <a:t>Self talk</a:t>
            </a:r>
          </a:p>
        </p:txBody>
      </p:sp>
      <p:sp>
        <p:nvSpPr>
          <p:cNvPr id="3" name="Content Placeholder 2"/>
          <p:cNvSpPr>
            <a:spLocks noGrp="1"/>
          </p:cNvSpPr>
          <p:nvPr>
            <p:ph idx="1"/>
          </p:nvPr>
        </p:nvSpPr>
        <p:spPr/>
        <p:txBody>
          <a:bodyPr rtlCol="0">
            <a:normAutofit/>
          </a:bodyPr>
          <a:lstStyle/>
          <a:p>
            <a:pPr eaLnBrk="1" fontAlgn="auto" hangingPunct="1">
              <a:spcAft>
                <a:spcPts val="0"/>
              </a:spcAft>
              <a:buFont typeface="Arial" pitchFamily="34" charset="0"/>
              <a:buChar char="•"/>
              <a:defRPr/>
            </a:pPr>
            <a:r>
              <a:rPr lang="en-AU" dirty="0" smtClean="0"/>
              <a:t>Words we tend to use…</a:t>
            </a:r>
          </a:p>
          <a:p>
            <a:pPr lvl="1" eaLnBrk="1" fontAlgn="auto" hangingPunct="1">
              <a:spcAft>
                <a:spcPts val="0"/>
              </a:spcAft>
              <a:buFont typeface="Arial" pitchFamily="34" charset="0"/>
              <a:buChar char="–"/>
              <a:defRPr/>
            </a:pPr>
            <a:r>
              <a:rPr lang="en-AU" dirty="0" smtClean="0"/>
              <a:t>should, must/mustn’t, always, never…</a:t>
            </a:r>
          </a:p>
          <a:p>
            <a:pPr marL="457200" lvl="1" indent="0" eaLnBrk="1" fontAlgn="auto" hangingPunct="1">
              <a:spcAft>
                <a:spcPts val="0"/>
              </a:spcAft>
              <a:buFont typeface="Arial" pitchFamily="34" charset="0"/>
              <a:buNone/>
              <a:defRPr/>
            </a:pPr>
            <a:endParaRPr lang="en-AU" dirty="0"/>
          </a:p>
          <a:p>
            <a:pPr eaLnBrk="1" fontAlgn="auto" hangingPunct="1">
              <a:spcAft>
                <a:spcPts val="0"/>
              </a:spcAft>
              <a:buFont typeface="Arial" pitchFamily="34" charset="0"/>
              <a:buChar char="•"/>
              <a:defRPr/>
            </a:pPr>
            <a:r>
              <a:rPr lang="en-AU" dirty="0" smtClean="0"/>
              <a:t>Some common beliefs we have…</a:t>
            </a:r>
          </a:p>
          <a:p>
            <a:pPr lvl="1" eaLnBrk="1" fontAlgn="auto" hangingPunct="1">
              <a:spcAft>
                <a:spcPts val="0"/>
              </a:spcAft>
              <a:buFont typeface="Arial" pitchFamily="34" charset="0"/>
              <a:buChar char="–"/>
              <a:defRPr/>
            </a:pPr>
            <a:r>
              <a:rPr lang="en-AU" dirty="0"/>
              <a:t> </a:t>
            </a:r>
            <a:r>
              <a:rPr lang="en-AU" dirty="0" smtClean="0"/>
              <a:t>need for approval</a:t>
            </a:r>
          </a:p>
          <a:p>
            <a:pPr lvl="1" eaLnBrk="1" fontAlgn="auto" hangingPunct="1">
              <a:spcAft>
                <a:spcPts val="0"/>
              </a:spcAft>
              <a:buFont typeface="Arial" pitchFamily="34" charset="0"/>
              <a:buChar char="–"/>
              <a:defRPr/>
            </a:pPr>
            <a:r>
              <a:rPr lang="en-AU" dirty="0"/>
              <a:t> </a:t>
            </a:r>
            <a:r>
              <a:rPr lang="en-AU" dirty="0" smtClean="0"/>
              <a:t>perfectionistic expectations</a:t>
            </a:r>
          </a:p>
          <a:p>
            <a:pPr lvl="1" eaLnBrk="1" fontAlgn="auto" hangingPunct="1">
              <a:spcAft>
                <a:spcPts val="0"/>
              </a:spcAft>
              <a:buFont typeface="Arial" pitchFamily="34" charset="0"/>
              <a:buChar char="–"/>
              <a:defRPr/>
            </a:pPr>
            <a:r>
              <a:rPr lang="en-AU" dirty="0"/>
              <a:t> </a:t>
            </a:r>
            <a:r>
              <a:rPr lang="en-AU" dirty="0" smtClean="0"/>
              <a:t>low frustration threshold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lstStyle/>
          <a:p>
            <a:pPr eaLnBrk="1" hangingPunct="1"/>
            <a:r>
              <a:rPr lang="en-AU" smtClean="0"/>
              <a:t>Self-talk and challenging beliefs</a:t>
            </a:r>
          </a:p>
        </p:txBody>
      </p:sp>
      <p:sp>
        <p:nvSpPr>
          <p:cNvPr id="3" name="Content Placeholder 2"/>
          <p:cNvSpPr>
            <a:spLocks noGrp="1"/>
          </p:cNvSpPr>
          <p:nvPr>
            <p:ph idx="1"/>
          </p:nvPr>
        </p:nvSpPr>
        <p:spPr/>
        <p:txBody>
          <a:bodyPr rtlCol="0">
            <a:normAutofit/>
          </a:bodyPr>
          <a:lstStyle/>
          <a:p>
            <a:pPr eaLnBrk="1" hangingPunct="1">
              <a:lnSpc>
                <a:spcPct val="90000"/>
              </a:lnSpc>
              <a:buFont typeface="Arial" pitchFamily="34" charset="0"/>
              <a:buNone/>
              <a:defRPr/>
            </a:pPr>
            <a:r>
              <a:rPr lang="en-AU" sz="2400" kern="0" dirty="0" smtClean="0">
                <a:solidFill>
                  <a:srgbClr val="000000"/>
                </a:solidFill>
                <a:latin typeface="Arial"/>
              </a:rPr>
              <a:t>Dysfunctional belief - Students who misbehave </a:t>
            </a:r>
            <a:r>
              <a:rPr lang="en-AU" sz="2400" i="1" kern="0" dirty="0" smtClean="0">
                <a:solidFill>
                  <a:srgbClr val="000000"/>
                </a:solidFill>
                <a:latin typeface="Arial"/>
              </a:rPr>
              <a:t>must</a:t>
            </a:r>
            <a:r>
              <a:rPr lang="en-AU" sz="2400" kern="0" dirty="0" smtClean="0">
                <a:solidFill>
                  <a:srgbClr val="000000"/>
                </a:solidFill>
                <a:latin typeface="Arial"/>
              </a:rPr>
              <a:t> be punished</a:t>
            </a:r>
          </a:p>
          <a:p>
            <a:pPr eaLnBrk="1" hangingPunct="1">
              <a:lnSpc>
                <a:spcPct val="90000"/>
              </a:lnSpc>
              <a:buFont typeface="Arial" pitchFamily="34" charset="0"/>
              <a:buNone/>
              <a:defRPr/>
            </a:pPr>
            <a:r>
              <a:rPr lang="en-AU" sz="2400" kern="0" dirty="0" smtClean="0">
                <a:solidFill>
                  <a:srgbClr val="000000"/>
                </a:solidFill>
                <a:latin typeface="Arial"/>
              </a:rPr>
              <a:t>Reframe - All students misbehave from time to time</a:t>
            </a:r>
          </a:p>
          <a:p>
            <a:pPr eaLnBrk="1" hangingPunct="1">
              <a:lnSpc>
                <a:spcPct val="90000"/>
              </a:lnSpc>
              <a:buFont typeface="Arial" pitchFamily="34" charset="0"/>
              <a:buNone/>
              <a:defRPr/>
            </a:pPr>
            <a:endParaRPr lang="en-AU" sz="2400" kern="0" dirty="0" smtClean="0">
              <a:solidFill>
                <a:srgbClr val="000000"/>
              </a:solidFill>
              <a:latin typeface="Arial"/>
            </a:endParaRPr>
          </a:p>
          <a:p>
            <a:pPr eaLnBrk="1" hangingPunct="1">
              <a:lnSpc>
                <a:spcPct val="90000"/>
              </a:lnSpc>
              <a:buFont typeface="Arial" pitchFamily="34" charset="0"/>
              <a:buNone/>
              <a:defRPr/>
            </a:pPr>
            <a:r>
              <a:rPr lang="en-AU" sz="2400" kern="0" dirty="0" smtClean="0">
                <a:solidFill>
                  <a:srgbClr val="000000"/>
                </a:solidFill>
                <a:latin typeface="Arial"/>
              </a:rPr>
              <a:t>Dysfunctional belief - Every lesson </a:t>
            </a:r>
            <a:r>
              <a:rPr lang="en-AU" sz="2400" i="1" kern="0" dirty="0" smtClean="0">
                <a:solidFill>
                  <a:srgbClr val="000000"/>
                </a:solidFill>
                <a:latin typeface="Arial"/>
              </a:rPr>
              <a:t>should</a:t>
            </a:r>
            <a:r>
              <a:rPr lang="en-AU" sz="2400" kern="0" dirty="0" smtClean="0">
                <a:solidFill>
                  <a:srgbClr val="000000"/>
                </a:solidFill>
                <a:latin typeface="Arial"/>
              </a:rPr>
              <a:t> run perfectly every time.</a:t>
            </a:r>
          </a:p>
          <a:p>
            <a:pPr eaLnBrk="1" hangingPunct="1">
              <a:lnSpc>
                <a:spcPct val="90000"/>
              </a:lnSpc>
              <a:buFont typeface="Arial" pitchFamily="34" charset="0"/>
              <a:buNone/>
              <a:defRPr/>
            </a:pPr>
            <a:r>
              <a:rPr lang="en-AU" sz="2400" kern="0" dirty="0" smtClean="0">
                <a:solidFill>
                  <a:srgbClr val="000000"/>
                </a:solidFill>
                <a:latin typeface="Arial"/>
              </a:rPr>
              <a:t>Reframe – Some lessons will go better than others</a:t>
            </a:r>
          </a:p>
          <a:p>
            <a:pPr eaLnBrk="1" hangingPunct="1">
              <a:lnSpc>
                <a:spcPct val="90000"/>
              </a:lnSpc>
              <a:buFont typeface="Arial" pitchFamily="34" charset="0"/>
              <a:buNone/>
              <a:defRPr/>
            </a:pPr>
            <a:endParaRPr lang="en-AU" sz="2400" kern="0" dirty="0" smtClean="0">
              <a:solidFill>
                <a:srgbClr val="000000"/>
              </a:solidFill>
              <a:latin typeface="Arial"/>
            </a:endParaRPr>
          </a:p>
          <a:p>
            <a:pPr eaLnBrk="1" hangingPunct="1">
              <a:lnSpc>
                <a:spcPct val="90000"/>
              </a:lnSpc>
              <a:buFont typeface="Arial" pitchFamily="34" charset="0"/>
              <a:buNone/>
              <a:defRPr/>
            </a:pPr>
            <a:r>
              <a:rPr lang="en-AU" sz="2400" kern="0" dirty="0" smtClean="0">
                <a:solidFill>
                  <a:srgbClr val="000000"/>
                </a:solidFill>
                <a:latin typeface="Arial"/>
              </a:rPr>
              <a:t>Dysfunctional Belief – Students </a:t>
            </a:r>
            <a:r>
              <a:rPr lang="en-AU" sz="2400" i="1" kern="0" dirty="0" smtClean="0">
                <a:solidFill>
                  <a:srgbClr val="000000"/>
                </a:solidFill>
                <a:latin typeface="Arial"/>
              </a:rPr>
              <a:t>must</a:t>
            </a:r>
            <a:r>
              <a:rPr lang="en-AU" sz="2400" kern="0" dirty="0" smtClean="0">
                <a:solidFill>
                  <a:srgbClr val="000000"/>
                </a:solidFill>
                <a:latin typeface="Arial"/>
              </a:rPr>
              <a:t> like me </a:t>
            </a:r>
          </a:p>
          <a:p>
            <a:pPr eaLnBrk="1" hangingPunct="1">
              <a:lnSpc>
                <a:spcPct val="90000"/>
              </a:lnSpc>
              <a:buFont typeface="Arial" pitchFamily="34" charset="0"/>
              <a:buNone/>
              <a:defRPr/>
            </a:pPr>
            <a:r>
              <a:rPr lang="en-AU" sz="2400" kern="0" dirty="0" smtClean="0">
                <a:solidFill>
                  <a:srgbClr val="000000"/>
                </a:solidFill>
                <a:latin typeface="Arial"/>
              </a:rPr>
              <a:t>Reframe – teachers gain respect by consistently applying  rules.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pPr eaLnBrk="1" hangingPunct="1"/>
            <a:r>
              <a:rPr lang="en-AU" smtClean="0"/>
              <a:t>Muscle Relaxation Activity</a:t>
            </a:r>
          </a:p>
        </p:txBody>
      </p:sp>
      <p:pic>
        <p:nvPicPr>
          <p:cNvPr id="6" name="Shape">
            <a:hlinkClick r:id="" action="ppaction://media"/>
          </p:cNvPr>
          <p:cNvPicPr>
            <a:picLocks noGrp="1" noChangeAspect="1"/>
          </p:cNvPicPr>
          <p:nvPr>
            <p:ph idx="1"/>
            <a:videoFile r:link="rId1"/>
          </p:nvPr>
        </p:nvPicPr>
        <p:blipFill>
          <a:blip r:embed="rId4"/>
          <a:srcRect/>
          <a:stretch>
            <a:fillRect/>
          </a:stretch>
        </p:blipFill>
        <p:spPr>
          <a:xfrm>
            <a:off x="1258888" y="1628775"/>
            <a:ext cx="6597650" cy="372745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4"/>
          <p:cNvSpPr>
            <a:spLocks noGrp="1" noChangeArrowheads="1"/>
          </p:cNvSpPr>
          <p:nvPr>
            <p:ph type="title"/>
          </p:nvPr>
        </p:nvSpPr>
        <p:spPr/>
        <p:txBody>
          <a:bodyPr/>
          <a:lstStyle/>
          <a:p>
            <a:pPr eaLnBrk="1" hangingPunct="1"/>
            <a:r>
              <a:rPr lang="en-US" smtClean="0"/>
              <a:t>Blurb about PRIMEXL…</a:t>
            </a:r>
          </a:p>
        </p:txBody>
      </p:sp>
      <p:sp>
        <p:nvSpPr>
          <p:cNvPr id="26626" name="Rectangle 5"/>
          <p:cNvSpPr>
            <a:spLocks noGrp="1" noChangeArrowheads="1"/>
          </p:cNvSpPr>
          <p:nvPr>
            <p:ph type="body" idx="1"/>
          </p:nvPr>
        </p:nvSpPr>
        <p:spPr>
          <a:xfrm>
            <a:off x="457200" y="1600200"/>
            <a:ext cx="8229600" cy="4781550"/>
          </a:xfrm>
        </p:spPr>
        <p:txBody>
          <a:bodyPr rtlCol="0">
            <a:normAutofit/>
          </a:bodyPr>
          <a:lstStyle/>
          <a:p>
            <a:pPr eaLnBrk="1" fontAlgn="auto" hangingPunct="1">
              <a:spcAft>
                <a:spcPts val="0"/>
              </a:spcAft>
              <a:buFont typeface="Arial" pitchFamily="34" charset="0"/>
              <a:buChar char="•"/>
              <a:defRPr/>
            </a:pPr>
            <a:r>
              <a:rPr lang="en-US" dirty="0" smtClean="0"/>
              <a:t>Providing </a:t>
            </a:r>
            <a:r>
              <a:rPr lang="en-US" dirty="0" err="1" smtClean="0"/>
              <a:t>counselling</a:t>
            </a:r>
            <a:r>
              <a:rPr lang="en-US" dirty="0" smtClean="0"/>
              <a:t> services since 1987</a:t>
            </a:r>
          </a:p>
          <a:p>
            <a:pPr eaLnBrk="1" fontAlgn="auto" hangingPunct="1">
              <a:spcAft>
                <a:spcPts val="0"/>
              </a:spcAft>
              <a:buFont typeface="Arial" pitchFamily="34" charset="0"/>
              <a:buChar char="•"/>
              <a:defRPr/>
            </a:pPr>
            <a:r>
              <a:rPr lang="en-US" dirty="0" smtClean="0"/>
              <a:t>PRIME Corporate Psychology Services</a:t>
            </a:r>
          </a:p>
          <a:p>
            <a:pPr lvl="1" eaLnBrk="1" fontAlgn="auto" hangingPunct="1">
              <a:spcAft>
                <a:spcPts val="0"/>
              </a:spcAft>
              <a:buFont typeface="Arial" pitchFamily="34" charset="0"/>
              <a:buChar char="–"/>
              <a:defRPr/>
            </a:pPr>
            <a:r>
              <a:rPr lang="en-US" dirty="0" smtClean="0"/>
              <a:t>Established separately in 1994</a:t>
            </a:r>
          </a:p>
          <a:p>
            <a:pPr lvl="1" eaLnBrk="1" fontAlgn="auto" hangingPunct="1">
              <a:spcAft>
                <a:spcPts val="0"/>
              </a:spcAft>
              <a:buFont typeface="Arial" pitchFamily="34" charset="0"/>
              <a:buChar char="–"/>
              <a:defRPr/>
            </a:pPr>
            <a:r>
              <a:rPr lang="en-US" dirty="0" smtClean="0"/>
              <a:t>Provides psychological services to public and private sector </a:t>
            </a:r>
            <a:r>
              <a:rPr lang="en-US" dirty="0" err="1" smtClean="0"/>
              <a:t>organisations</a:t>
            </a:r>
            <a:endParaRPr lang="en-US" dirty="0" smtClean="0"/>
          </a:p>
          <a:p>
            <a:pPr lvl="1" eaLnBrk="1" fontAlgn="auto" hangingPunct="1">
              <a:spcAft>
                <a:spcPts val="0"/>
              </a:spcAft>
              <a:buFont typeface="Arial" pitchFamily="34" charset="0"/>
              <a:buChar char="–"/>
              <a:defRPr/>
            </a:pPr>
            <a:r>
              <a:rPr lang="en-US" dirty="0" smtClean="0"/>
              <a:t>Now trading as PRIMEXL</a:t>
            </a:r>
          </a:p>
          <a:p>
            <a:pPr lvl="1" eaLnBrk="1" fontAlgn="auto" hangingPunct="1">
              <a:spcAft>
                <a:spcPts val="0"/>
              </a:spcAft>
              <a:buFont typeface="Arial" pitchFamily="34" charset="0"/>
              <a:buChar char="–"/>
              <a:defRPr/>
            </a:pPr>
            <a:endParaRPr lang="en-US" dirty="0" smtClean="0"/>
          </a:p>
          <a:p>
            <a:pPr lvl="1" eaLnBrk="1" fontAlgn="auto" hangingPunct="1">
              <a:spcAft>
                <a:spcPts val="0"/>
              </a:spcAft>
              <a:buFont typeface="Arial" pitchFamily="34" charset="0"/>
              <a:buChar char="–"/>
              <a:defRPr/>
            </a:pPr>
            <a:endParaRPr lang="en-US" dirty="0"/>
          </a:p>
          <a:p>
            <a:pPr lvl="1" algn="r" eaLnBrk="1" fontAlgn="auto" hangingPunct="1">
              <a:spcAft>
                <a:spcPts val="0"/>
              </a:spcAft>
              <a:buFont typeface="Arial" pitchFamily="34" charset="0"/>
              <a:buChar char="–"/>
              <a:defRPr/>
            </a:pPr>
            <a:r>
              <a:rPr lang="en-US" sz="1400" dirty="0" smtClean="0"/>
              <a:t>Adapted from PRIMEXL: </a:t>
            </a:r>
          </a:p>
          <a:p>
            <a:pPr marL="457200" lvl="1" indent="0" algn="r" eaLnBrk="1" fontAlgn="auto" hangingPunct="1">
              <a:spcAft>
                <a:spcPts val="0"/>
              </a:spcAft>
              <a:buFont typeface="Arial" pitchFamily="34" charset="0"/>
              <a:buNone/>
              <a:defRPr/>
            </a:pPr>
            <a:r>
              <a:rPr lang="en-US" sz="1400" dirty="0" smtClean="0"/>
              <a:t>Keeping the Balance Presentation 2011</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p:txBody>
          <a:bodyPr/>
          <a:lstStyle/>
          <a:p>
            <a:pPr eaLnBrk="1" hangingPunct="1"/>
            <a:r>
              <a:rPr lang="en-US" smtClean="0"/>
              <a:t>What is an EAP?</a:t>
            </a:r>
          </a:p>
        </p:txBody>
      </p:sp>
      <p:sp>
        <p:nvSpPr>
          <p:cNvPr id="51202" name="Rectangle 3"/>
          <p:cNvSpPr>
            <a:spLocks noGrp="1" noChangeArrowheads="1"/>
          </p:cNvSpPr>
          <p:nvPr>
            <p:ph type="body" idx="1"/>
          </p:nvPr>
        </p:nvSpPr>
        <p:spPr/>
        <p:txBody>
          <a:bodyPr/>
          <a:lstStyle/>
          <a:p>
            <a:pPr marL="0" indent="0" eaLnBrk="1" hangingPunct="1">
              <a:lnSpc>
                <a:spcPct val="90000"/>
              </a:lnSpc>
              <a:buFont typeface="Arial" charset="0"/>
              <a:buNone/>
            </a:pPr>
            <a:r>
              <a:rPr lang="en-US" smtClean="0"/>
              <a:t>An Employee Assistance Program is a confidential counselling service to help you:</a:t>
            </a:r>
          </a:p>
          <a:p>
            <a:pPr lvl="1" eaLnBrk="1" hangingPunct="1">
              <a:lnSpc>
                <a:spcPct val="90000"/>
              </a:lnSpc>
            </a:pPr>
            <a:r>
              <a:rPr lang="en-US" smtClean="0"/>
              <a:t>Clarify a problem</a:t>
            </a:r>
          </a:p>
          <a:p>
            <a:pPr lvl="1" eaLnBrk="1" hangingPunct="1">
              <a:lnSpc>
                <a:spcPct val="90000"/>
              </a:lnSpc>
            </a:pPr>
            <a:r>
              <a:rPr lang="en-US" smtClean="0"/>
              <a:t>Identify available options</a:t>
            </a:r>
          </a:p>
          <a:p>
            <a:pPr lvl="1" eaLnBrk="1" hangingPunct="1">
              <a:lnSpc>
                <a:spcPct val="90000"/>
              </a:lnSpc>
            </a:pPr>
            <a:r>
              <a:rPr lang="en-US" smtClean="0"/>
              <a:t>Evaluate options and decide which to pursue</a:t>
            </a:r>
          </a:p>
          <a:p>
            <a:pPr lvl="1" eaLnBrk="1" hangingPunct="1">
              <a:lnSpc>
                <a:spcPct val="90000"/>
              </a:lnSpc>
            </a:pPr>
            <a:r>
              <a:rPr lang="en-US" smtClean="0"/>
              <a:t>Identify ways to achieve your goal</a:t>
            </a:r>
          </a:p>
          <a:p>
            <a:pPr lvl="1" eaLnBrk="1" hangingPunct="1">
              <a:lnSpc>
                <a:spcPct val="90000"/>
              </a:lnSpc>
            </a:pPr>
            <a:r>
              <a:rPr lang="en-US" smtClean="0"/>
              <a:t>Provide support as you work towards your goal</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p:txBody>
          <a:bodyPr/>
          <a:lstStyle/>
          <a:p>
            <a:pPr eaLnBrk="1" hangingPunct="1"/>
            <a:r>
              <a:rPr lang="en-US" smtClean="0"/>
              <a:t>Who can access this service?</a:t>
            </a:r>
          </a:p>
        </p:txBody>
      </p:sp>
      <p:sp>
        <p:nvSpPr>
          <p:cNvPr id="52226" name="Rectangle 3"/>
          <p:cNvSpPr>
            <a:spLocks noGrp="1" noChangeArrowheads="1"/>
          </p:cNvSpPr>
          <p:nvPr>
            <p:ph type="body" idx="1"/>
          </p:nvPr>
        </p:nvSpPr>
        <p:spPr/>
        <p:txBody>
          <a:bodyPr/>
          <a:lstStyle/>
          <a:p>
            <a:pPr eaLnBrk="1" hangingPunct="1"/>
            <a:r>
              <a:rPr lang="en-US" smtClean="0"/>
              <a:t>All employees</a:t>
            </a:r>
          </a:p>
          <a:p>
            <a:pPr eaLnBrk="1" hangingPunct="1"/>
            <a:r>
              <a:rPr lang="en-US" smtClean="0"/>
              <a:t>Partners</a:t>
            </a:r>
          </a:p>
          <a:p>
            <a:pPr eaLnBrk="1" hangingPunct="1"/>
            <a:r>
              <a:rPr lang="en-US" smtClean="0"/>
              <a:t>Dependent children (17 years and under)</a:t>
            </a:r>
          </a:p>
        </p:txBody>
      </p:sp>
      <p:pic>
        <p:nvPicPr>
          <p:cNvPr id="52227" name="Picture 4" descr="j0355409"/>
          <p:cNvPicPr>
            <a:picLocks noChangeAspect="1" noChangeArrowheads="1"/>
          </p:cNvPicPr>
          <p:nvPr/>
        </p:nvPicPr>
        <p:blipFill>
          <a:blip r:embed="rId2"/>
          <a:srcRect/>
          <a:stretch>
            <a:fillRect/>
          </a:stretch>
        </p:blipFill>
        <p:spPr bwMode="auto">
          <a:xfrm>
            <a:off x="4716463" y="3444875"/>
            <a:ext cx="3698875" cy="3152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p:txBody>
          <a:bodyPr/>
          <a:lstStyle/>
          <a:p>
            <a:pPr eaLnBrk="1" hangingPunct="1"/>
            <a:r>
              <a:rPr lang="en-US" smtClean="0"/>
              <a:t>Key features of an EAP</a:t>
            </a:r>
          </a:p>
        </p:txBody>
      </p:sp>
      <p:sp>
        <p:nvSpPr>
          <p:cNvPr id="53250" name="Rectangle 3"/>
          <p:cNvSpPr>
            <a:spLocks noGrp="1" noChangeArrowheads="1"/>
          </p:cNvSpPr>
          <p:nvPr>
            <p:ph type="body" idx="1"/>
          </p:nvPr>
        </p:nvSpPr>
        <p:spPr>
          <a:xfrm>
            <a:off x="457200" y="1600200"/>
            <a:ext cx="5986463" cy="4492625"/>
          </a:xfrm>
        </p:spPr>
        <p:txBody>
          <a:bodyPr/>
          <a:lstStyle/>
          <a:p>
            <a:pPr eaLnBrk="1" hangingPunct="1"/>
            <a:r>
              <a:rPr lang="en-US" smtClean="0"/>
              <a:t>Free</a:t>
            </a:r>
          </a:p>
          <a:p>
            <a:pPr eaLnBrk="1" hangingPunct="1"/>
            <a:r>
              <a:rPr lang="en-US" smtClean="0"/>
              <a:t>Voluntary</a:t>
            </a:r>
          </a:p>
          <a:p>
            <a:pPr eaLnBrk="1" hangingPunct="1"/>
            <a:r>
              <a:rPr lang="en-US" smtClean="0"/>
              <a:t>Confidential</a:t>
            </a:r>
          </a:p>
          <a:p>
            <a:pPr eaLnBrk="1" hangingPunct="1"/>
            <a:r>
              <a:rPr lang="en-US" smtClean="0"/>
              <a:t>Preventative in nature</a:t>
            </a:r>
          </a:p>
          <a:p>
            <a:pPr eaLnBrk="1" hangingPunct="1"/>
            <a:r>
              <a:rPr lang="en-US" smtClean="0"/>
              <a:t>Experienced psychologists and counsellors with professional qualifications</a:t>
            </a:r>
          </a:p>
        </p:txBody>
      </p:sp>
      <p:pic>
        <p:nvPicPr>
          <p:cNvPr id="53251" name="Picture 4" descr="j0409897"/>
          <p:cNvPicPr>
            <a:picLocks noChangeAspect="1" noChangeArrowheads="1"/>
          </p:cNvPicPr>
          <p:nvPr/>
        </p:nvPicPr>
        <p:blipFill>
          <a:blip r:embed="rId2"/>
          <a:srcRect/>
          <a:stretch>
            <a:fillRect/>
          </a:stretch>
        </p:blipFill>
        <p:spPr bwMode="auto">
          <a:xfrm>
            <a:off x="5441950" y="2147888"/>
            <a:ext cx="3306763" cy="3221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AU" dirty="0" smtClean="0"/>
              <a:t>Health and Wellbeing at Work Model (Staff Matters)</a:t>
            </a:r>
            <a:endParaRPr lang="en-AU" dirty="0"/>
          </a:p>
        </p:txBody>
      </p:sp>
      <p:pic>
        <p:nvPicPr>
          <p:cNvPr id="17410" name="Picture 2"/>
          <p:cNvPicPr>
            <a:picLocks noGrp="1" noChangeAspect="1" noChangeArrowheads="1"/>
          </p:cNvPicPr>
          <p:nvPr>
            <p:ph idx="1"/>
          </p:nvPr>
        </p:nvPicPr>
        <p:blipFill>
          <a:blip r:embed="rId3"/>
          <a:srcRect/>
          <a:stretch>
            <a:fillRect/>
          </a:stretch>
        </p:blipFill>
        <p:spPr>
          <a:xfrm>
            <a:off x="2268538" y="1844675"/>
            <a:ext cx="4559300" cy="4260850"/>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p:txBody>
          <a:bodyPr/>
          <a:lstStyle/>
          <a:p>
            <a:pPr eaLnBrk="1" hangingPunct="1"/>
            <a:r>
              <a:rPr lang="en-US" smtClean="0"/>
              <a:t>Counselling can help with . . .</a:t>
            </a:r>
          </a:p>
        </p:txBody>
      </p:sp>
      <p:sp>
        <p:nvSpPr>
          <p:cNvPr id="54274" name="Rectangle 3"/>
          <p:cNvSpPr>
            <a:spLocks noGrp="1" noChangeArrowheads="1"/>
          </p:cNvSpPr>
          <p:nvPr>
            <p:ph type="body" idx="1"/>
          </p:nvPr>
        </p:nvSpPr>
        <p:spPr/>
        <p:txBody>
          <a:bodyPr/>
          <a:lstStyle/>
          <a:p>
            <a:pPr eaLnBrk="1" hangingPunct="1"/>
            <a:r>
              <a:rPr lang="en-US" b="1" smtClean="0"/>
              <a:t>Personal issues</a:t>
            </a:r>
          </a:p>
          <a:p>
            <a:pPr lvl="1" eaLnBrk="1" hangingPunct="1"/>
            <a:r>
              <a:rPr lang="en-US" smtClean="0"/>
              <a:t>Relationship and family</a:t>
            </a:r>
          </a:p>
          <a:p>
            <a:pPr lvl="1" eaLnBrk="1" hangingPunct="1"/>
            <a:r>
              <a:rPr lang="en-US" smtClean="0"/>
              <a:t>Depression/anxiety</a:t>
            </a:r>
          </a:p>
          <a:p>
            <a:pPr lvl="1" eaLnBrk="1" hangingPunct="1"/>
            <a:r>
              <a:rPr lang="en-US" smtClean="0"/>
              <a:t>Parenting</a:t>
            </a:r>
          </a:p>
          <a:p>
            <a:pPr lvl="1" eaLnBrk="1" hangingPunct="1"/>
            <a:r>
              <a:rPr lang="en-US" smtClean="0"/>
              <a:t>Domestic Violence</a:t>
            </a:r>
          </a:p>
          <a:p>
            <a:pPr lvl="1" eaLnBrk="1" hangingPunct="1"/>
            <a:r>
              <a:rPr lang="en-US" smtClean="0"/>
              <a:t>Financial and legal</a:t>
            </a:r>
          </a:p>
          <a:p>
            <a:pPr lvl="1" eaLnBrk="1" hangingPunct="1"/>
            <a:r>
              <a:rPr lang="en-US" smtClean="0"/>
              <a:t>Grief and bereavement</a:t>
            </a:r>
          </a:p>
          <a:p>
            <a:pPr lvl="1" eaLnBrk="1" hangingPunct="1"/>
            <a:r>
              <a:rPr lang="en-US" smtClean="0"/>
              <a:t>Addictions</a:t>
            </a:r>
          </a:p>
        </p:txBody>
      </p:sp>
      <p:pic>
        <p:nvPicPr>
          <p:cNvPr id="54275" name="Picture 4" descr="BD04912_"/>
          <p:cNvPicPr>
            <a:picLocks noChangeAspect="1" noChangeArrowheads="1"/>
          </p:cNvPicPr>
          <p:nvPr/>
        </p:nvPicPr>
        <p:blipFill>
          <a:blip r:embed="rId2"/>
          <a:srcRect/>
          <a:stretch>
            <a:fillRect/>
          </a:stretch>
        </p:blipFill>
        <p:spPr bwMode="auto">
          <a:xfrm>
            <a:off x="5097463" y="1628775"/>
            <a:ext cx="2998787" cy="3744913"/>
          </a:xfrm>
          <a:prstGeom prst="rect">
            <a:avLst/>
          </a:prstGeom>
          <a:noFill/>
          <a:ln w="9525">
            <a:noFill/>
            <a:miter lim="800000"/>
            <a:headEnd/>
            <a:tailEnd/>
          </a:ln>
        </p:spPr>
      </p:pic>
      <p:pic>
        <p:nvPicPr>
          <p:cNvPr id="54276" name="Picture 5" descr="BD06663_"/>
          <p:cNvPicPr>
            <a:picLocks noChangeAspect="1" noChangeArrowheads="1"/>
          </p:cNvPicPr>
          <p:nvPr/>
        </p:nvPicPr>
        <p:blipFill>
          <a:blip r:embed="rId3"/>
          <a:srcRect/>
          <a:stretch>
            <a:fillRect/>
          </a:stretch>
        </p:blipFill>
        <p:spPr bwMode="auto">
          <a:xfrm>
            <a:off x="5508625" y="3722688"/>
            <a:ext cx="3148013" cy="273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pPr eaLnBrk="1" hangingPunct="1"/>
            <a:r>
              <a:rPr lang="en-US" smtClean="0"/>
              <a:t>Counselling can help with . . .</a:t>
            </a:r>
          </a:p>
        </p:txBody>
      </p:sp>
      <p:sp>
        <p:nvSpPr>
          <p:cNvPr id="55298" name="Rectangle 3"/>
          <p:cNvSpPr>
            <a:spLocks noGrp="1" noChangeArrowheads="1"/>
          </p:cNvSpPr>
          <p:nvPr>
            <p:ph type="body" idx="1"/>
          </p:nvPr>
        </p:nvSpPr>
        <p:spPr/>
        <p:txBody>
          <a:bodyPr/>
          <a:lstStyle/>
          <a:p>
            <a:pPr eaLnBrk="1" hangingPunct="1"/>
            <a:r>
              <a:rPr lang="en-US" b="1" smtClean="0"/>
              <a:t>Work related issues</a:t>
            </a:r>
          </a:p>
          <a:p>
            <a:pPr lvl="1" eaLnBrk="1" hangingPunct="1"/>
            <a:r>
              <a:rPr lang="en-US" smtClean="0"/>
              <a:t>Managing stress</a:t>
            </a:r>
          </a:p>
          <a:p>
            <a:pPr lvl="1" eaLnBrk="1" hangingPunct="1"/>
            <a:r>
              <a:rPr lang="en-US" smtClean="0"/>
              <a:t>Workplace conflict</a:t>
            </a:r>
          </a:p>
          <a:p>
            <a:pPr lvl="1" eaLnBrk="1" hangingPunct="1"/>
            <a:r>
              <a:rPr lang="en-US" smtClean="0"/>
              <a:t>Organisational change</a:t>
            </a:r>
          </a:p>
          <a:p>
            <a:pPr lvl="1" eaLnBrk="1" hangingPunct="1"/>
            <a:r>
              <a:rPr lang="en-US" smtClean="0"/>
              <a:t>Work/life balance</a:t>
            </a:r>
          </a:p>
          <a:p>
            <a:pPr lvl="1" eaLnBrk="1" hangingPunct="1"/>
            <a:r>
              <a:rPr lang="en-US" smtClean="0"/>
              <a:t>Fitness for work</a:t>
            </a:r>
          </a:p>
          <a:p>
            <a:pPr lvl="1" eaLnBrk="1" hangingPunct="1"/>
            <a:r>
              <a:rPr lang="en-US" smtClean="0"/>
              <a:t>Fatigue/shift work</a:t>
            </a:r>
          </a:p>
          <a:p>
            <a:pPr lvl="1" eaLnBrk="1" hangingPunct="1"/>
            <a:r>
              <a:rPr lang="en-US" smtClean="0"/>
              <a:t>Career</a:t>
            </a:r>
          </a:p>
        </p:txBody>
      </p:sp>
      <p:pic>
        <p:nvPicPr>
          <p:cNvPr id="55299" name="Picture 4" descr="MCPE06127_0000[1]"/>
          <p:cNvPicPr>
            <a:picLocks noChangeAspect="1" noChangeArrowheads="1"/>
          </p:cNvPicPr>
          <p:nvPr/>
        </p:nvPicPr>
        <p:blipFill>
          <a:blip r:embed="rId2"/>
          <a:srcRect/>
          <a:stretch>
            <a:fillRect/>
          </a:stretch>
        </p:blipFill>
        <p:spPr bwMode="auto">
          <a:xfrm>
            <a:off x="4637088" y="1989138"/>
            <a:ext cx="4038600" cy="36337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mtClean="0"/>
              <a:t>PRIMEXL locations</a:t>
            </a:r>
          </a:p>
        </p:txBody>
      </p:sp>
      <p:sp>
        <p:nvSpPr>
          <p:cNvPr id="56322" name="Rectangle 3"/>
          <p:cNvSpPr>
            <a:spLocks noGrp="1" noChangeArrowheads="1"/>
          </p:cNvSpPr>
          <p:nvPr>
            <p:ph type="body" idx="1"/>
          </p:nvPr>
        </p:nvSpPr>
        <p:spPr/>
        <p:txBody>
          <a:bodyPr/>
          <a:lstStyle/>
          <a:p>
            <a:pPr eaLnBrk="1" hangingPunct="1">
              <a:lnSpc>
                <a:spcPct val="90000"/>
              </a:lnSpc>
            </a:pPr>
            <a:r>
              <a:rPr lang="en-US" smtClean="0"/>
              <a:t>Counselling is available at</a:t>
            </a:r>
          </a:p>
          <a:p>
            <a:pPr lvl="1" eaLnBrk="1" hangingPunct="1">
              <a:lnSpc>
                <a:spcPct val="90000"/>
              </a:lnSpc>
            </a:pPr>
            <a:r>
              <a:rPr lang="en-US" smtClean="0"/>
              <a:t>Most regional locations</a:t>
            </a:r>
          </a:p>
          <a:p>
            <a:pPr lvl="1" eaLnBrk="1" hangingPunct="1">
              <a:lnSpc>
                <a:spcPct val="90000"/>
              </a:lnSpc>
            </a:pPr>
            <a:r>
              <a:rPr lang="en-US" smtClean="0"/>
              <a:t>Osborne Park </a:t>
            </a:r>
          </a:p>
          <a:p>
            <a:pPr lvl="1" eaLnBrk="1" hangingPunct="1">
              <a:lnSpc>
                <a:spcPct val="90000"/>
              </a:lnSpc>
            </a:pPr>
            <a:r>
              <a:rPr lang="en-US" smtClean="0"/>
              <a:t>West Perth </a:t>
            </a:r>
          </a:p>
          <a:p>
            <a:pPr lvl="1" eaLnBrk="1" hangingPunct="1">
              <a:lnSpc>
                <a:spcPct val="90000"/>
              </a:lnSpc>
            </a:pPr>
            <a:r>
              <a:rPr lang="en-US" smtClean="0"/>
              <a:t>Fremantle</a:t>
            </a:r>
          </a:p>
          <a:p>
            <a:pPr lvl="1" eaLnBrk="1" hangingPunct="1">
              <a:lnSpc>
                <a:spcPct val="90000"/>
              </a:lnSpc>
            </a:pPr>
            <a:r>
              <a:rPr lang="en-US" smtClean="0"/>
              <a:t>Rockingham</a:t>
            </a:r>
          </a:p>
          <a:p>
            <a:pPr lvl="1" eaLnBrk="1" hangingPunct="1">
              <a:lnSpc>
                <a:spcPct val="90000"/>
              </a:lnSpc>
            </a:pPr>
            <a:r>
              <a:rPr lang="en-US" smtClean="0"/>
              <a:t>By telephone</a:t>
            </a:r>
          </a:p>
          <a:p>
            <a:pPr lvl="1" eaLnBrk="1" hangingPunct="1">
              <a:lnSpc>
                <a:spcPct val="90000"/>
              </a:lnSpc>
            </a:pPr>
            <a:r>
              <a:rPr lang="en-US" smtClean="0"/>
              <a:t>After Hours</a:t>
            </a:r>
          </a:p>
        </p:txBody>
      </p:sp>
      <p:grpSp>
        <p:nvGrpSpPr>
          <p:cNvPr id="56323" name="Group 12"/>
          <p:cNvGrpSpPr>
            <a:grpSpLocks/>
          </p:cNvGrpSpPr>
          <p:nvPr/>
        </p:nvGrpSpPr>
        <p:grpSpPr bwMode="auto">
          <a:xfrm>
            <a:off x="4578350" y="2130425"/>
            <a:ext cx="3913188" cy="3892550"/>
            <a:chOff x="3182" y="1023"/>
            <a:chExt cx="2465" cy="2452"/>
          </a:xfrm>
        </p:grpSpPr>
        <p:sp>
          <p:nvSpPr>
            <p:cNvPr id="56324" name="Oval 5"/>
            <p:cNvSpPr>
              <a:spLocks noChangeArrowheads="1"/>
            </p:cNvSpPr>
            <p:nvPr/>
          </p:nvSpPr>
          <p:spPr bwMode="auto">
            <a:xfrm>
              <a:off x="4590" y="1488"/>
              <a:ext cx="377" cy="400"/>
            </a:xfrm>
            <a:prstGeom prst="ellipse">
              <a:avLst/>
            </a:prstGeom>
            <a:solidFill>
              <a:srgbClr val="FFFFFF"/>
            </a:solidFill>
            <a:ln w="12700">
              <a:solidFill>
                <a:schemeClr val="bg2"/>
              </a:solidFill>
              <a:round/>
              <a:headEnd/>
              <a:tailEnd/>
            </a:ln>
          </p:spPr>
          <p:txBody>
            <a:bodyPr wrap="none" anchor="ctr"/>
            <a:lstStyle/>
            <a:p>
              <a:endParaRPr lang="en-AU">
                <a:latin typeface="Calibri" pitchFamily="34" charset="0"/>
              </a:endParaRPr>
            </a:p>
          </p:txBody>
        </p:sp>
        <p:pic>
          <p:nvPicPr>
            <p:cNvPr id="56325" name="Picture 7" descr="PE07015_"/>
            <p:cNvPicPr>
              <a:picLocks noChangeAspect="1" noChangeArrowheads="1"/>
            </p:cNvPicPr>
            <p:nvPr/>
          </p:nvPicPr>
          <p:blipFill>
            <a:blip r:embed="rId2"/>
            <a:srcRect/>
            <a:stretch>
              <a:fillRect/>
            </a:stretch>
          </p:blipFill>
          <p:spPr bwMode="auto">
            <a:xfrm>
              <a:off x="3182" y="1661"/>
              <a:ext cx="1717" cy="1814"/>
            </a:xfrm>
            <a:prstGeom prst="rect">
              <a:avLst/>
            </a:prstGeom>
            <a:noFill/>
            <a:ln w="9525">
              <a:noFill/>
              <a:miter lim="800000"/>
              <a:headEnd/>
              <a:tailEnd/>
            </a:ln>
          </p:spPr>
        </p:pic>
        <p:sp>
          <p:nvSpPr>
            <p:cNvPr id="56326" name="Oval 8"/>
            <p:cNvSpPr>
              <a:spLocks noChangeArrowheads="1"/>
            </p:cNvSpPr>
            <p:nvPr/>
          </p:nvSpPr>
          <p:spPr bwMode="auto">
            <a:xfrm>
              <a:off x="4422" y="1797"/>
              <a:ext cx="182" cy="182"/>
            </a:xfrm>
            <a:prstGeom prst="ellipse">
              <a:avLst/>
            </a:prstGeom>
            <a:solidFill>
              <a:srgbClr val="FFFFFF"/>
            </a:solidFill>
            <a:ln w="12700">
              <a:solidFill>
                <a:schemeClr val="bg2"/>
              </a:solidFill>
              <a:round/>
              <a:headEnd/>
              <a:tailEnd/>
            </a:ln>
          </p:spPr>
          <p:txBody>
            <a:bodyPr wrap="none" anchor="ctr"/>
            <a:lstStyle/>
            <a:p>
              <a:endParaRPr lang="en-AU">
                <a:latin typeface="Calibri" pitchFamily="34" charset="0"/>
              </a:endParaRPr>
            </a:p>
          </p:txBody>
        </p:sp>
        <p:sp>
          <p:nvSpPr>
            <p:cNvPr id="56327" name="Oval 9"/>
            <p:cNvSpPr>
              <a:spLocks noChangeArrowheads="1"/>
            </p:cNvSpPr>
            <p:nvPr/>
          </p:nvSpPr>
          <p:spPr bwMode="auto">
            <a:xfrm>
              <a:off x="4940" y="1023"/>
              <a:ext cx="707" cy="683"/>
            </a:xfrm>
            <a:prstGeom prst="ellipse">
              <a:avLst/>
            </a:prstGeom>
            <a:solidFill>
              <a:srgbClr val="FFFFFF"/>
            </a:solidFill>
            <a:ln w="12700">
              <a:solidFill>
                <a:schemeClr val="bg2"/>
              </a:solidFill>
              <a:round/>
              <a:headEnd/>
              <a:tailEnd/>
            </a:ln>
          </p:spPr>
          <p:txBody>
            <a:bodyPr wrap="none" anchor="ctr"/>
            <a:lstStyle/>
            <a:p>
              <a:endParaRPr lang="en-AU">
                <a:latin typeface="Calibri" pitchFamily="34" charset="0"/>
              </a:endParaRPr>
            </a:p>
          </p:txBody>
        </p:sp>
        <p:pic>
          <p:nvPicPr>
            <p:cNvPr id="56328" name="Picture 10" descr="j0349986"/>
            <p:cNvPicPr>
              <a:picLocks noChangeAspect="1" noChangeArrowheads="1"/>
            </p:cNvPicPr>
            <p:nvPr/>
          </p:nvPicPr>
          <p:blipFill>
            <a:blip r:embed="rId3"/>
            <a:srcRect/>
            <a:stretch>
              <a:fillRect/>
            </a:stretch>
          </p:blipFill>
          <p:spPr bwMode="auto">
            <a:xfrm>
              <a:off x="5239" y="1026"/>
              <a:ext cx="220" cy="680"/>
            </a:xfrm>
            <a:prstGeom prst="rect">
              <a:avLst/>
            </a:prstGeom>
            <a:noFill/>
            <a:ln w="9525">
              <a:noFill/>
              <a:miter lim="800000"/>
              <a:headEnd/>
              <a:tailEnd/>
            </a:ln>
          </p:spPr>
        </p:pic>
        <p:pic>
          <p:nvPicPr>
            <p:cNvPr id="56329" name="Picture 11" descr="j0320356"/>
            <p:cNvPicPr>
              <a:picLocks noChangeAspect="1" noChangeArrowheads="1"/>
            </p:cNvPicPr>
            <p:nvPr/>
          </p:nvPicPr>
          <p:blipFill>
            <a:blip r:embed="rId4"/>
            <a:srcRect/>
            <a:stretch>
              <a:fillRect/>
            </a:stretch>
          </p:blipFill>
          <p:spPr bwMode="auto">
            <a:xfrm>
              <a:off x="4649" y="1525"/>
              <a:ext cx="252" cy="296"/>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p:txBody>
          <a:bodyPr/>
          <a:lstStyle/>
          <a:p>
            <a:pPr eaLnBrk="1" hangingPunct="1"/>
            <a:r>
              <a:rPr lang="en-US" smtClean="0"/>
              <a:t>Making an appointment</a:t>
            </a:r>
          </a:p>
        </p:txBody>
      </p:sp>
      <p:sp>
        <p:nvSpPr>
          <p:cNvPr id="57346" name="Rectangle 3"/>
          <p:cNvSpPr>
            <a:spLocks noGrp="1" noChangeArrowheads="1"/>
          </p:cNvSpPr>
          <p:nvPr>
            <p:ph type="body" idx="1"/>
          </p:nvPr>
        </p:nvSpPr>
        <p:spPr/>
        <p:txBody>
          <a:bodyPr/>
          <a:lstStyle/>
          <a:p>
            <a:pPr algn="ctr" eaLnBrk="1" hangingPunct="1"/>
            <a:endParaRPr lang="en-US" smtClean="0"/>
          </a:p>
          <a:p>
            <a:pPr algn="ctr" eaLnBrk="1" hangingPunct="1"/>
            <a:endParaRPr lang="en-US" smtClean="0"/>
          </a:p>
          <a:p>
            <a:pPr algn="ctr" eaLnBrk="1" hangingPunct="1"/>
            <a:r>
              <a:rPr lang="en-US" b="1" smtClean="0"/>
              <a:t>08 9492 8900 or</a:t>
            </a:r>
          </a:p>
          <a:p>
            <a:pPr algn="ctr" eaLnBrk="1" hangingPunct="1"/>
            <a:r>
              <a:rPr lang="en-US" b="1" smtClean="0"/>
              <a:t>Freecall 1800 674 188</a:t>
            </a:r>
          </a:p>
          <a:p>
            <a:pPr algn="ctr" eaLnBrk="1" hangingPunct="1"/>
            <a:r>
              <a:rPr lang="en-US" smtClean="0"/>
              <a:t>Available 24 hours a day, 7 days a week</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3"/>
          <p:cNvSpPr>
            <a:spLocks noGrp="1"/>
          </p:cNvSpPr>
          <p:nvPr>
            <p:ph type="ctrTitle"/>
          </p:nvPr>
        </p:nvSpPr>
        <p:spPr>
          <a:xfrm>
            <a:off x="684213" y="333375"/>
            <a:ext cx="7704137" cy="935038"/>
          </a:xfrm>
        </p:spPr>
        <p:txBody>
          <a:bodyPr/>
          <a:lstStyle/>
          <a:p>
            <a:pPr eaLnBrk="1" hangingPunct="1"/>
            <a:r>
              <a:rPr lang="en-AU" smtClean="0"/>
              <a:t>THE END</a:t>
            </a:r>
          </a:p>
        </p:txBody>
      </p:sp>
      <p:sp>
        <p:nvSpPr>
          <p:cNvPr id="5" name="Subtitle 4"/>
          <p:cNvSpPr>
            <a:spLocks noGrp="1"/>
          </p:cNvSpPr>
          <p:nvPr>
            <p:ph type="subTitle" idx="1"/>
          </p:nvPr>
        </p:nvSpPr>
        <p:spPr>
          <a:xfrm>
            <a:off x="1403350" y="1196975"/>
            <a:ext cx="6400800" cy="792163"/>
          </a:xfrm>
        </p:spPr>
        <p:txBody>
          <a:bodyPr>
            <a:normAutofit/>
          </a:bodyPr>
          <a:lstStyle/>
          <a:p>
            <a:pPr eaLnBrk="1" hangingPunct="1"/>
            <a:r>
              <a:rPr lang="en-AU" sz="2600" smtClean="0">
                <a:solidFill>
                  <a:srgbClr val="7B7B7B"/>
                </a:solidFill>
              </a:rPr>
              <a:t>Hope you found this presentation helpful…</a:t>
            </a:r>
          </a:p>
        </p:txBody>
      </p:sp>
      <p:pic>
        <p:nvPicPr>
          <p:cNvPr id="58371" name="Picture 5"/>
          <p:cNvPicPr>
            <a:picLocks noChangeAspect="1"/>
          </p:cNvPicPr>
          <p:nvPr/>
        </p:nvPicPr>
        <p:blipFill>
          <a:blip r:embed="rId2"/>
          <a:srcRect/>
          <a:stretch>
            <a:fillRect/>
          </a:stretch>
        </p:blipFill>
        <p:spPr bwMode="auto">
          <a:xfrm>
            <a:off x="2339975" y="1773238"/>
            <a:ext cx="4392613" cy="3608387"/>
          </a:xfrm>
          <a:prstGeom prst="rect">
            <a:avLst/>
          </a:prstGeom>
          <a:noFill/>
          <a:ln w="9525">
            <a:noFill/>
            <a:miter lim="800000"/>
            <a:headEnd/>
            <a:tailEnd/>
          </a:ln>
        </p:spPr>
      </p:pic>
      <p:sp>
        <p:nvSpPr>
          <p:cNvPr id="58373" name="Rectangle 5"/>
          <p:cNvSpPr>
            <a:spLocks noChangeArrowheads="1"/>
          </p:cNvSpPr>
          <p:nvPr/>
        </p:nvSpPr>
        <p:spPr bwMode="auto">
          <a:xfrm>
            <a:off x="468313" y="5589588"/>
            <a:ext cx="7848600" cy="1095375"/>
          </a:xfrm>
          <a:prstGeom prst="rect">
            <a:avLst/>
          </a:prstGeom>
          <a:noFill/>
          <a:ln w="9525">
            <a:noFill/>
            <a:miter lim="800000"/>
            <a:headEnd/>
            <a:tailEnd/>
          </a:ln>
          <a:effectLst/>
        </p:spPr>
        <p:txBody>
          <a:bodyPr>
            <a:spAutoFit/>
          </a:bodyPr>
          <a:lstStyle/>
          <a:p>
            <a:r>
              <a:rPr lang="en-AU" sz="1400" i="1"/>
              <a:t>References: </a:t>
            </a:r>
          </a:p>
          <a:p>
            <a:endParaRPr lang="en-AU" sz="1000" i="1"/>
          </a:p>
          <a:p>
            <a:r>
              <a:rPr lang="en-AU" sz="1400" i="1"/>
              <a:t>- PRIMEXL (DoE Briefing 2011)</a:t>
            </a:r>
          </a:p>
          <a:p>
            <a:r>
              <a:rPr lang="en-AU" sz="1400" i="1"/>
              <a:t>- Building Resilience and Managing Stress PPT</a:t>
            </a:r>
          </a:p>
          <a:p>
            <a:r>
              <a:rPr lang="en-AU" sz="1400" i="1"/>
              <a:t>- Stress Management PPT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68313" y="404813"/>
            <a:ext cx="8135937" cy="1143000"/>
          </a:xfrm>
        </p:spPr>
        <p:txBody>
          <a:bodyPr/>
          <a:lstStyle/>
          <a:p>
            <a:pPr eaLnBrk="1" hangingPunct="1"/>
            <a:r>
              <a:rPr lang="en-AU" smtClean="0"/>
              <a:t>Stress</a:t>
            </a:r>
          </a:p>
        </p:txBody>
      </p:sp>
      <p:sp>
        <p:nvSpPr>
          <p:cNvPr id="19458" name="Content Placeholder 2"/>
          <p:cNvSpPr>
            <a:spLocks noGrp="1"/>
          </p:cNvSpPr>
          <p:nvPr>
            <p:ph idx="1"/>
          </p:nvPr>
        </p:nvSpPr>
        <p:spPr>
          <a:xfrm>
            <a:off x="457200" y="2060575"/>
            <a:ext cx="8362950" cy="4392613"/>
          </a:xfrm>
        </p:spPr>
        <p:txBody>
          <a:bodyPr/>
          <a:lstStyle/>
          <a:p>
            <a:pPr eaLnBrk="1" hangingPunct="1"/>
            <a:r>
              <a:rPr lang="en-AU" smtClean="0"/>
              <a:t>Part of human life</a:t>
            </a:r>
          </a:p>
          <a:p>
            <a:pPr eaLnBrk="1" hangingPunct="1"/>
            <a:r>
              <a:rPr lang="en-AU" smtClean="0"/>
              <a:t>Associated with survival – securing food, looking after family, avoiding danger</a:t>
            </a:r>
          </a:p>
          <a:p>
            <a:pPr eaLnBrk="1" hangingPunct="1"/>
            <a:r>
              <a:rPr lang="en-AU" smtClean="0"/>
              <a:t>2 types of stress</a:t>
            </a:r>
          </a:p>
          <a:p>
            <a:pPr lvl="1" eaLnBrk="1" hangingPunct="1"/>
            <a:r>
              <a:rPr lang="en-AU" smtClean="0"/>
              <a:t>Distress: chronic feeling of being overwhelmed and oppressed, with little opportunity for relief</a:t>
            </a:r>
          </a:p>
          <a:p>
            <a:pPr lvl="1" eaLnBrk="1" hangingPunct="1"/>
            <a:r>
              <a:rPr lang="en-AU" smtClean="0"/>
              <a:t> Eustress: ‘good’ stress, helps us take on challenges, energises us so we can perform better</a:t>
            </a:r>
          </a:p>
        </p:txBody>
      </p:sp>
      <p:pic>
        <p:nvPicPr>
          <p:cNvPr id="19459" name="Picture 2"/>
          <p:cNvPicPr>
            <a:picLocks noChangeAspect="1" noChangeArrowheads="1"/>
          </p:cNvPicPr>
          <p:nvPr/>
        </p:nvPicPr>
        <p:blipFill>
          <a:blip r:embed="rId2"/>
          <a:srcRect/>
          <a:stretch>
            <a:fillRect/>
          </a:stretch>
        </p:blipFill>
        <p:spPr bwMode="auto">
          <a:xfrm>
            <a:off x="6084888" y="103188"/>
            <a:ext cx="2865437" cy="2538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4" descr="j0399350"/>
          <p:cNvPicPr>
            <a:picLocks noChangeAspect="1" noChangeArrowheads="1"/>
          </p:cNvPicPr>
          <p:nvPr/>
        </p:nvPicPr>
        <p:blipFill>
          <a:blip r:embed="rId2"/>
          <a:srcRect/>
          <a:stretch>
            <a:fillRect/>
          </a:stretch>
        </p:blipFill>
        <p:spPr bwMode="auto">
          <a:xfrm>
            <a:off x="2408238" y="908050"/>
            <a:ext cx="4327525" cy="4324350"/>
          </a:xfrm>
          <a:prstGeom prst="rect">
            <a:avLst/>
          </a:prstGeom>
          <a:noFill/>
          <a:ln w="9525">
            <a:noFill/>
            <a:miter lim="800000"/>
            <a:headEnd/>
            <a:tailEnd/>
          </a:ln>
        </p:spPr>
      </p:pic>
      <p:sp>
        <p:nvSpPr>
          <p:cNvPr id="20482" name="Text Box 5"/>
          <p:cNvSpPr txBox="1">
            <a:spLocks noChangeArrowheads="1"/>
          </p:cNvSpPr>
          <p:nvPr/>
        </p:nvSpPr>
        <p:spPr bwMode="auto">
          <a:xfrm>
            <a:off x="1366838" y="5661025"/>
            <a:ext cx="6408737" cy="457200"/>
          </a:xfrm>
          <a:prstGeom prst="rect">
            <a:avLst/>
          </a:prstGeom>
          <a:noFill/>
          <a:ln w="9525">
            <a:noFill/>
            <a:miter lim="800000"/>
            <a:headEnd/>
            <a:tailEnd/>
          </a:ln>
        </p:spPr>
        <p:txBody>
          <a:bodyPr>
            <a:spAutoFit/>
          </a:bodyPr>
          <a:lstStyle/>
          <a:p>
            <a:pPr algn="ctr">
              <a:spcBef>
                <a:spcPct val="50000"/>
              </a:spcBef>
            </a:pPr>
            <a:r>
              <a:rPr lang="en-US" sz="2400"/>
              <a:t>Does this remind you of anyone?</a:t>
            </a:r>
            <a:endParaRPr lang="en-AU" sz="24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685800" y="333375"/>
            <a:ext cx="7772400" cy="792163"/>
          </a:xfrm>
        </p:spPr>
        <p:txBody>
          <a:bodyPr/>
          <a:lstStyle/>
          <a:p>
            <a:pPr eaLnBrk="1" hangingPunct="1"/>
            <a:r>
              <a:rPr lang="en-US" smtClean="0"/>
              <a:t>Stress System</a:t>
            </a:r>
            <a:endParaRPr lang="en-AU" smtClean="0"/>
          </a:p>
        </p:txBody>
      </p:sp>
      <p:sp>
        <p:nvSpPr>
          <p:cNvPr id="21506" name="Rectangle 3"/>
          <p:cNvSpPr>
            <a:spLocks noGrp="1" noChangeArrowheads="1"/>
          </p:cNvSpPr>
          <p:nvPr>
            <p:ph type="body" idx="1"/>
          </p:nvPr>
        </p:nvSpPr>
        <p:spPr>
          <a:xfrm>
            <a:off x="685800" y="1268413"/>
            <a:ext cx="7772400" cy="5184775"/>
          </a:xfrm>
        </p:spPr>
        <p:txBody>
          <a:bodyPr/>
          <a:lstStyle/>
          <a:p>
            <a:pPr eaLnBrk="1" hangingPunct="1">
              <a:lnSpc>
                <a:spcPct val="160000"/>
              </a:lnSpc>
            </a:pPr>
            <a:r>
              <a:rPr lang="en-US" sz="2400" smtClean="0"/>
              <a:t>Activated when there is a mismatch between what’s there and what you expect; when demands on us are not met with equally effective coping strategies</a:t>
            </a:r>
          </a:p>
          <a:p>
            <a:pPr eaLnBrk="1" hangingPunct="1">
              <a:lnSpc>
                <a:spcPct val="160000"/>
              </a:lnSpc>
            </a:pPr>
            <a:r>
              <a:rPr lang="en-US" sz="2400" smtClean="0"/>
              <a:t>Very powerful system that the body spends considerable resources keeping in check</a:t>
            </a:r>
          </a:p>
          <a:p>
            <a:pPr eaLnBrk="1" hangingPunct="1">
              <a:lnSpc>
                <a:spcPct val="160000"/>
              </a:lnSpc>
            </a:pPr>
            <a:r>
              <a:rPr lang="en-US" sz="2400" smtClean="0"/>
              <a:t>Involves parts of the brain, some glands and several hormones</a:t>
            </a:r>
          </a:p>
          <a:p>
            <a:pPr eaLnBrk="1" hangingPunct="1">
              <a:lnSpc>
                <a:spcPct val="160000"/>
              </a:lnSpc>
            </a:pPr>
            <a:r>
              <a:rPr lang="en-US" sz="2400" smtClean="0"/>
              <a:t>The body’s attempt to help us cope with a ‘stressor’</a:t>
            </a:r>
            <a:endParaRPr lang="en-AU" sz="240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ChangeArrowheads="1"/>
          </p:cNvSpPr>
          <p:nvPr/>
        </p:nvSpPr>
        <p:spPr bwMode="auto">
          <a:xfrm>
            <a:off x="685800" y="260350"/>
            <a:ext cx="7772400" cy="792163"/>
          </a:xfrm>
          <a:prstGeom prst="rect">
            <a:avLst/>
          </a:prstGeom>
          <a:noFill/>
          <a:ln w="9525">
            <a:noFill/>
            <a:miter lim="800000"/>
            <a:headEnd/>
            <a:tailEnd/>
          </a:ln>
        </p:spPr>
        <p:txBody>
          <a:bodyPr anchor="ctr"/>
          <a:lstStyle/>
          <a:p>
            <a:pPr algn="ctr"/>
            <a:r>
              <a:rPr lang="en-US" sz="4400">
                <a:latin typeface="Calibri" pitchFamily="34" charset="0"/>
              </a:rPr>
              <a:t>Limbic System</a:t>
            </a:r>
            <a:endParaRPr lang="en-AU" sz="4400">
              <a:latin typeface="Calibri" pitchFamily="34" charset="0"/>
            </a:endParaRPr>
          </a:p>
        </p:txBody>
      </p:sp>
      <p:sp>
        <p:nvSpPr>
          <p:cNvPr id="22530" name="Rectangle 3"/>
          <p:cNvSpPr>
            <a:spLocks noChangeArrowheads="1"/>
          </p:cNvSpPr>
          <p:nvPr/>
        </p:nvSpPr>
        <p:spPr bwMode="auto">
          <a:xfrm>
            <a:off x="395288" y="1125538"/>
            <a:ext cx="3960812" cy="5327650"/>
          </a:xfrm>
          <a:prstGeom prst="rect">
            <a:avLst/>
          </a:prstGeom>
          <a:noFill/>
          <a:ln w="9525">
            <a:noFill/>
            <a:miter lim="800000"/>
            <a:headEnd/>
            <a:tailEnd/>
          </a:ln>
        </p:spPr>
        <p:txBody>
          <a:bodyPr/>
          <a:lstStyle/>
          <a:p>
            <a:pPr marL="342900" indent="-342900">
              <a:lnSpc>
                <a:spcPct val="160000"/>
              </a:lnSpc>
              <a:spcBef>
                <a:spcPct val="20000"/>
              </a:spcBef>
              <a:buFontTx/>
              <a:buChar char="•"/>
            </a:pPr>
            <a:r>
              <a:rPr lang="en-US" sz="2100" b="1">
                <a:latin typeface="Calibri" pitchFamily="34" charset="0"/>
              </a:rPr>
              <a:t>Amygdala – emotional memories; fear, rage, aggression registered &amp; generated</a:t>
            </a:r>
            <a:endParaRPr lang="en-AU" sz="2100" b="1">
              <a:latin typeface="Calibri" pitchFamily="34" charset="0"/>
            </a:endParaRPr>
          </a:p>
          <a:p>
            <a:pPr marL="342900" indent="-342900">
              <a:lnSpc>
                <a:spcPct val="160000"/>
              </a:lnSpc>
              <a:spcBef>
                <a:spcPct val="20000"/>
              </a:spcBef>
              <a:buFontTx/>
              <a:buChar char="•"/>
            </a:pPr>
            <a:r>
              <a:rPr lang="en-US" sz="2100" b="1">
                <a:latin typeface="Calibri" pitchFamily="34" charset="0"/>
              </a:rPr>
              <a:t>Hypothalamus</a:t>
            </a:r>
            <a:r>
              <a:rPr lang="en-US" sz="2100">
                <a:latin typeface="Calibri" pitchFamily="34" charset="0"/>
              </a:rPr>
              <a:t> &amp; pituitary – adjust body to environment; release stress hormones</a:t>
            </a:r>
          </a:p>
          <a:p>
            <a:pPr marL="342900" indent="-342900">
              <a:lnSpc>
                <a:spcPct val="160000"/>
              </a:lnSpc>
              <a:spcBef>
                <a:spcPct val="20000"/>
              </a:spcBef>
              <a:buFontTx/>
              <a:buChar char="•"/>
            </a:pPr>
            <a:r>
              <a:rPr lang="en-US" sz="2100">
                <a:latin typeface="Calibri" pitchFamily="34" charset="0"/>
              </a:rPr>
              <a:t>Thalamus - ‘relay station’</a:t>
            </a:r>
          </a:p>
          <a:p>
            <a:pPr marL="342900" indent="-342900">
              <a:lnSpc>
                <a:spcPct val="160000"/>
              </a:lnSpc>
              <a:spcBef>
                <a:spcPct val="20000"/>
              </a:spcBef>
              <a:buFontTx/>
              <a:buChar char="•"/>
            </a:pPr>
            <a:r>
              <a:rPr lang="en-US" sz="2100" b="1">
                <a:latin typeface="Calibri" pitchFamily="34" charset="0"/>
              </a:rPr>
              <a:t>Hippocampus - long term memory; some emotions</a:t>
            </a:r>
          </a:p>
        </p:txBody>
      </p:sp>
      <p:pic>
        <p:nvPicPr>
          <p:cNvPr id="22531" name="Picture 4" descr="Limbic System"/>
          <p:cNvPicPr>
            <a:picLocks noChangeAspect="1" noChangeArrowheads="1"/>
          </p:cNvPicPr>
          <p:nvPr/>
        </p:nvPicPr>
        <p:blipFill>
          <a:blip r:embed="rId3"/>
          <a:srcRect/>
          <a:stretch>
            <a:fillRect/>
          </a:stretch>
        </p:blipFill>
        <p:spPr bwMode="auto">
          <a:xfrm>
            <a:off x="4500563" y="2197100"/>
            <a:ext cx="4319587" cy="3608388"/>
          </a:xfrm>
          <a:prstGeom prst="rect">
            <a:avLst/>
          </a:prstGeom>
          <a:noFill/>
          <a:ln w="9525">
            <a:noFill/>
            <a:miter lim="800000"/>
            <a:headEnd/>
            <a:tailEnd/>
          </a:ln>
        </p:spPr>
      </p:pic>
      <p:sp>
        <p:nvSpPr>
          <p:cNvPr id="22532" name="Text Box 6"/>
          <p:cNvSpPr txBox="1">
            <a:spLocks noChangeArrowheads="1"/>
          </p:cNvSpPr>
          <p:nvPr/>
        </p:nvSpPr>
        <p:spPr bwMode="auto">
          <a:xfrm>
            <a:off x="4932363" y="1196975"/>
            <a:ext cx="3529012" cy="701675"/>
          </a:xfrm>
          <a:prstGeom prst="rect">
            <a:avLst/>
          </a:prstGeom>
          <a:noFill/>
          <a:ln w="9525">
            <a:noFill/>
            <a:miter lim="800000"/>
            <a:headEnd/>
            <a:tailEnd/>
          </a:ln>
        </p:spPr>
        <p:txBody>
          <a:bodyPr>
            <a:spAutoFit/>
          </a:bodyPr>
          <a:lstStyle/>
          <a:p>
            <a:pPr>
              <a:spcBef>
                <a:spcPct val="50000"/>
              </a:spcBef>
            </a:pPr>
            <a:r>
              <a:rPr lang="en-US" sz="2000"/>
              <a:t>Older mammalian brain – emotions, appetites, urges</a:t>
            </a:r>
            <a:endParaRPr lang="en-AU" sz="20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5" descr="bodyBrain_jpg">
            <a:hlinkClick r:id="rId3"/>
          </p:cNvPr>
          <p:cNvPicPr>
            <a:picLocks noChangeAspect="1" noChangeArrowheads="1"/>
          </p:cNvPicPr>
          <p:nvPr/>
        </p:nvPicPr>
        <p:blipFill>
          <a:blip r:embed="rId4"/>
          <a:srcRect/>
          <a:stretch>
            <a:fillRect/>
          </a:stretch>
        </p:blipFill>
        <p:spPr bwMode="auto">
          <a:xfrm>
            <a:off x="3659188" y="1951038"/>
            <a:ext cx="3144837" cy="4718050"/>
          </a:xfrm>
          <a:prstGeom prst="rect">
            <a:avLst/>
          </a:prstGeom>
          <a:noFill/>
          <a:ln w="9525">
            <a:noFill/>
            <a:miter lim="800000"/>
            <a:headEnd/>
            <a:tailEnd/>
          </a:ln>
        </p:spPr>
      </p:pic>
      <p:grpSp>
        <p:nvGrpSpPr>
          <p:cNvPr id="59420" name="Group 28"/>
          <p:cNvGrpSpPr>
            <a:grpSpLocks/>
          </p:cNvGrpSpPr>
          <p:nvPr/>
        </p:nvGrpSpPr>
        <p:grpSpPr bwMode="auto">
          <a:xfrm rot="871230">
            <a:off x="5364163" y="404813"/>
            <a:ext cx="1150937" cy="1331912"/>
            <a:chOff x="3287" y="210"/>
            <a:chExt cx="725" cy="839"/>
          </a:xfrm>
        </p:grpSpPr>
        <p:sp>
          <p:nvSpPr>
            <p:cNvPr id="24593" name="AutoShape 6"/>
            <p:cNvSpPr>
              <a:spLocks noChangeArrowheads="1"/>
            </p:cNvSpPr>
            <p:nvPr/>
          </p:nvSpPr>
          <p:spPr bwMode="auto">
            <a:xfrm rot="1950442">
              <a:off x="3287" y="255"/>
              <a:ext cx="725" cy="794"/>
            </a:xfrm>
            <a:prstGeom prst="downArrow">
              <a:avLst>
                <a:gd name="adj1" fmla="val 50000"/>
                <a:gd name="adj2" fmla="val 27379"/>
              </a:avLst>
            </a:prstGeom>
            <a:solidFill>
              <a:srgbClr val="FF0000"/>
            </a:solidFill>
            <a:ln w="9525">
              <a:solidFill>
                <a:schemeClr val="tx1"/>
              </a:solidFill>
              <a:miter lim="800000"/>
              <a:headEnd/>
              <a:tailEnd/>
            </a:ln>
          </p:spPr>
          <p:txBody>
            <a:bodyPr wrap="none" anchor="ctr"/>
            <a:lstStyle/>
            <a:p>
              <a:endParaRPr lang="en-AU">
                <a:latin typeface="Calibri" pitchFamily="34" charset="0"/>
              </a:endParaRPr>
            </a:p>
          </p:txBody>
        </p:sp>
        <p:sp>
          <p:nvSpPr>
            <p:cNvPr id="24594" name="Text Box 7"/>
            <p:cNvSpPr txBox="1">
              <a:spLocks noChangeArrowheads="1"/>
            </p:cNvSpPr>
            <p:nvPr/>
          </p:nvSpPr>
          <p:spPr bwMode="auto">
            <a:xfrm rot="-3464350">
              <a:off x="3304" y="466"/>
              <a:ext cx="761" cy="250"/>
            </a:xfrm>
            <a:prstGeom prst="rect">
              <a:avLst/>
            </a:prstGeom>
            <a:noFill/>
            <a:ln w="9525">
              <a:noFill/>
              <a:miter lim="800000"/>
              <a:headEnd/>
              <a:tailEnd/>
            </a:ln>
          </p:spPr>
          <p:txBody>
            <a:bodyPr>
              <a:spAutoFit/>
            </a:bodyPr>
            <a:lstStyle/>
            <a:p>
              <a:pPr>
                <a:spcBef>
                  <a:spcPct val="50000"/>
                </a:spcBef>
              </a:pPr>
              <a:r>
                <a:rPr lang="en-US" sz="2000"/>
                <a:t>Stressor</a:t>
              </a:r>
              <a:endParaRPr lang="en-AU" sz="2000"/>
            </a:p>
          </p:txBody>
        </p:sp>
      </p:grpSp>
      <p:grpSp>
        <p:nvGrpSpPr>
          <p:cNvPr id="59410" name="Group 18"/>
          <p:cNvGrpSpPr>
            <a:grpSpLocks/>
          </p:cNvGrpSpPr>
          <p:nvPr/>
        </p:nvGrpSpPr>
        <p:grpSpPr bwMode="auto">
          <a:xfrm>
            <a:off x="684213" y="1628775"/>
            <a:ext cx="4535487" cy="1754188"/>
            <a:chOff x="431" y="1026"/>
            <a:chExt cx="2857" cy="1105"/>
          </a:xfrm>
        </p:grpSpPr>
        <p:sp>
          <p:nvSpPr>
            <p:cNvPr id="24591" name="Text Box 10"/>
            <p:cNvSpPr txBox="1">
              <a:spLocks noChangeArrowheads="1"/>
            </p:cNvSpPr>
            <p:nvPr/>
          </p:nvSpPr>
          <p:spPr bwMode="auto">
            <a:xfrm>
              <a:off x="431" y="1026"/>
              <a:ext cx="1874" cy="1105"/>
            </a:xfrm>
            <a:prstGeom prst="rect">
              <a:avLst/>
            </a:prstGeom>
            <a:noFill/>
            <a:ln w="9525">
              <a:noFill/>
              <a:miter lim="800000"/>
              <a:headEnd/>
              <a:tailEnd/>
            </a:ln>
          </p:spPr>
          <p:txBody>
            <a:bodyPr>
              <a:spAutoFit/>
            </a:bodyPr>
            <a:lstStyle/>
            <a:p>
              <a:pPr>
                <a:spcBef>
                  <a:spcPct val="50000"/>
                </a:spcBef>
              </a:pPr>
              <a:r>
                <a:rPr lang="en-US">
                  <a:solidFill>
                    <a:schemeClr val="tx2"/>
                  </a:solidFill>
                </a:rPr>
                <a:t>1. Hypothalamus receives information, probably from its neighbour, the amygdala. It responds by secreting the hormone CRH.</a:t>
              </a:r>
              <a:endParaRPr lang="en-AU">
                <a:solidFill>
                  <a:schemeClr val="tx2"/>
                </a:solidFill>
              </a:endParaRPr>
            </a:p>
          </p:txBody>
        </p:sp>
        <p:sp>
          <p:nvSpPr>
            <p:cNvPr id="24592" name="Line 11"/>
            <p:cNvSpPr>
              <a:spLocks noChangeShapeType="1"/>
            </p:cNvSpPr>
            <p:nvPr/>
          </p:nvSpPr>
          <p:spPr bwMode="auto">
            <a:xfrm>
              <a:off x="2426" y="1298"/>
              <a:ext cx="862" cy="227"/>
            </a:xfrm>
            <a:prstGeom prst="line">
              <a:avLst/>
            </a:prstGeom>
            <a:noFill/>
            <a:ln w="19050">
              <a:solidFill>
                <a:schemeClr val="bg1"/>
              </a:solidFill>
              <a:round/>
              <a:headEnd/>
              <a:tailEnd type="triangle" w="med" len="med"/>
            </a:ln>
          </p:spPr>
          <p:txBody>
            <a:bodyPr/>
            <a:lstStyle/>
            <a:p>
              <a:endParaRPr lang="en-US"/>
            </a:p>
          </p:txBody>
        </p:sp>
      </p:grpSp>
      <p:grpSp>
        <p:nvGrpSpPr>
          <p:cNvPr id="59411" name="Group 19"/>
          <p:cNvGrpSpPr>
            <a:grpSpLocks/>
          </p:cNvGrpSpPr>
          <p:nvPr/>
        </p:nvGrpSpPr>
        <p:grpSpPr bwMode="auto">
          <a:xfrm>
            <a:off x="5219700" y="1668463"/>
            <a:ext cx="3924300" cy="1754187"/>
            <a:chOff x="3288" y="1051"/>
            <a:chExt cx="2177" cy="1105"/>
          </a:xfrm>
        </p:grpSpPr>
        <p:sp>
          <p:nvSpPr>
            <p:cNvPr id="24589" name="Text Box 13"/>
            <p:cNvSpPr txBox="1">
              <a:spLocks noChangeArrowheads="1"/>
            </p:cNvSpPr>
            <p:nvPr/>
          </p:nvSpPr>
          <p:spPr bwMode="auto">
            <a:xfrm>
              <a:off x="4148" y="1051"/>
              <a:ext cx="1317" cy="1105"/>
            </a:xfrm>
            <a:prstGeom prst="rect">
              <a:avLst/>
            </a:prstGeom>
            <a:noFill/>
            <a:ln w="9525">
              <a:noFill/>
              <a:miter lim="800000"/>
              <a:headEnd/>
              <a:tailEnd/>
            </a:ln>
          </p:spPr>
          <p:txBody>
            <a:bodyPr>
              <a:spAutoFit/>
            </a:bodyPr>
            <a:lstStyle/>
            <a:p>
              <a:pPr>
                <a:spcBef>
                  <a:spcPct val="50000"/>
                </a:spcBef>
              </a:pPr>
              <a:r>
                <a:rPr lang="en-US">
                  <a:solidFill>
                    <a:schemeClr val="tx2"/>
                  </a:solidFill>
                </a:rPr>
                <a:t>2. CRH travels to nearby pituitary gland, which secretes another hormone, ACTH, into the blood.</a:t>
              </a:r>
              <a:endParaRPr lang="en-AU">
                <a:solidFill>
                  <a:schemeClr val="tx2"/>
                </a:solidFill>
              </a:endParaRPr>
            </a:p>
          </p:txBody>
        </p:sp>
        <p:sp>
          <p:nvSpPr>
            <p:cNvPr id="24590" name="Line 14"/>
            <p:cNvSpPr>
              <a:spLocks noChangeShapeType="1"/>
            </p:cNvSpPr>
            <p:nvPr/>
          </p:nvSpPr>
          <p:spPr bwMode="auto">
            <a:xfrm flipH="1">
              <a:off x="3288" y="1389"/>
              <a:ext cx="757" cy="136"/>
            </a:xfrm>
            <a:prstGeom prst="line">
              <a:avLst/>
            </a:prstGeom>
            <a:noFill/>
            <a:ln w="19050">
              <a:solidFill>
                <a:schemeClr val="bg1"/>
              </a:solidFill>
              <a:round/>
              <a:headEnd/>
              <a:tailEnd type="triangle" w="med" len="med"/>
            </a:ln>
          </p:spPr>
          <p:txBody>
            <a:bodyPr/>
            <a:lstStyle/>
            <a:p>
              <a:endParaRPr lang="en-US"/>
            </a:p>
          </p:txBody>
        </p:sp>
      </p:grpSp>
      <p:grpSp>
        <p:nvGrpSpPr>
          <p:cNvPr id="59412" name="Group 20"/>
          <p:cNvGrpSpPr>
            <a:grpSpLocks/>
          </p:cNvGrpSpPr>
          <p:nvPr/>
        </p:nvGrpSpPr>
        <p:grpSpPr bwMode="auto">
          <a:xfrm>
            <a:off x="5219700" y="3789363"/>
            <a:ext cx="3673475" cy="1754187"/>
            <a:chOff x="3288" y="2387"/>
            <a:chExt cx="2314" cy="1105"/>
          </a:xfrm>
        </p:grpSpPr>
        <p:sp>
          <p:nvSpPr>
            <p:cNvPr id="24587" name="Text Box 15"/>
            <p:cNvSpPr txBox="1">
              <a:spLocks noChangeArrowheads="1"/>
            </p:cNvSpPr>
            <p:nvPr/>
          </p:nvSpPr>
          <p:spPr bwMode="auto">
            <a:xfrm>
              <a:off x="4265" y="2387"/>
              <a:ext cx="1337" cy="1105"/>
            </a:xfrm>
            <a:prstGeom prst="rect">
              <a:avLst/>
            </a:prstGeom>
            <a:noFill/>
            <a:ln w="9525">
              <a:noFill/>
              <a:miter lim="800000"/>
              <a:headEnd/>
              <a:tailEnd/>
            </a:ln>
          </p:spPr>
          <p:txBody>
            <a:bodyPr>
              <a:spAutoFit/>
            </a:bodyPr>
            <a:lstStyle/>
            <a:p>
              <a:pPr>
                <a:spcBef>
                  <a:spcPct val="50000"/>
                </a:spcBef>
              </a:pPr>
              <a:r>
                <a:rPr lang="en-US">
                  <a:solidFill>
                    <a:schemeClr val="tx2"/>
                  </a:solidFill>
                </a:rPr>
                <a:t>3. ACTH reaches adrenal glands (above each kidney), which release the stress hormone, cortisol.</a:t>
              </a:r>
              <a:endParaRPr lang="en-AU">
                <a:solidFill>
                  <a:schemeClr val="tx2"/>
                </a:solidFill>
              </a:endParaRPr>
            </a:p>
          </p:txBody>
        </p:sp>
        <p:sp>
          <p:nvSpPr>
            <p:cNvPr id="24588" name="Line 16"/>
            <p:cNvSpPr>
              <a:spLocks noChangeShapeType="1"/>
            </p:cNvSpPr>
            <p:nvPr/>
          </p:nvSpPr>
          <p:spPr bwMode="auto">
            <a:xfrm flipH="1" flipV="1">
              <a:off x="3288" y="2478"/>
              <a:ext cx="860" cy="136"/>
            </a:xfrm>
            <a:prstGeom prst="line">
              <a:avLst/>
            </a:prstGeom>
            <a:noFill/>
            <a:ln w="19050">
              <a:solidFill>
                <a:schemeClr val="bg1"/>
              </a:solidFill>
              <a:round/>
              <a:headEnd/>
              <a:tailEnd type="triangle" w="med" len="med"/>
            </a:ln>
          </p:spPr>
          <p:txBody>
            <a:bodyPr/>
            <a:lstStyle/>
            <a:p>
              <a:endParaRPr lang="en-US"/>
            </a:p>
          </p:txBody>
        </p:sp>
      </p:grpSp>
      <p:grpSp>
        <p:nvGrpSpPr>
          <p:cNvPr id="59418" name="Group 26"/>
          <p:cNvGrpSpPr>
            <a:grpSpLocks/>
          </p:cNvGrpSpPr>
          <p:nvPr/>
        </p:nvGrpSpPr>
        <p:grpSpPr bwMode="auto">
          <a:xfrm>
            <a:off x="611188" y="2492375"/>
            <a:ext cx="4608512" cy="3749675"/>
            <a:chOff x="385" y="1570"/>
            <a:chExt cx="2903" cy="2362"/>
          </a:xfrm>
        </p:grpSpPr>
        <p:sp>
          <p:nvSpPr>
            <p:cNvPr id="24584" name="Text Box 17"/>
            <p:cNvSpPr txBox="1">
              <a:spLocks noChangeArrowheads="1"/>
            </p:cNvSpPr>
            <p:nvPr/>
          </p:nvSpPr>
          <p:spPr bwMode="auto">
            <a:xfrm>
              <a:off x="385" y="2478"/>
              <a:ext cx="2041" cy="1454"/>
            </a:xfrm>
            <a:prstGeom prst="rect">
              <a:avLst/>
            </a:prstGeom>
            <a:noFill/>
            <a:ln w="9525">
              <a:noFill/>
              <a:miter lim="800000"/>
              <a:headEnd/>
              <a:tailEnd/>
            </a:ln>
          </p:spPr>
          <p:txBody>
            <a:bodyPr>
              <a:spAutoFit/>
            </a:bodyPr>
            <a:lstStyle/>
            <a:p>
              <a:pPr>
                <a:spcBef>
                  <a:spcPct val="50000"/>
                </a:spcBef>
              </a:pPr>
              <a:r>
                <a:rPr lang="en-US">
                  <a:solidFill>
                    <a:schemeClr val="tx2"/>
                  </a:solidFill>
                </a:rPr>
                <a:t>4. Cortisol travels via the blood to several other sites around the body, adjusting functions to help it cope with the stress. It also goes back to the brain, promoting some functions and inhibiting others.</a:t>
              </a:r>
              <a:endParaRPr lang="en-AU">
                <a:solidFill>
                  <a:schemeClr val="tx2"/>
                </a:solidFill>
              </a:endParaRPr>
            </a:p>
          </p:txBody>
        </p:sp>
        <p:sp>
          <p:nvSpPr>
            <p:cNvPr id="24585" name="Line 24"/>
            <p:cNvSpPr>
              <a:spLocks noChangeShapeType="1"/>
            </p:cNvSpPr>
            <p:nvPr/>
          </p:nvSpPr>
          <p:spPr bwMode="auto">
            <a:xfrm flipV="1">
              <a:off x="2426" y="2160"/>
              <a:ext cx="726" cy="555"/>
            </a:xfrm>
            <a:prstGeom prst="line">
              <a:avLst/>
            </a:prstGeom>
            <a:noFill/>
            <a:ln w="19050">
              <a:solidFill>
                <a:schemeClr val="bg1"/>
              </a:solidFill>
              <a:round/>
              <a:headEnd/>
              <a:tailEnd type="triangle" w="med" len="med"/>
            </a:ln>
          </p:spPr>
          <p:txBody>
            <a:bodyPr/>
            <a:lstStyle/>
            <a:p>
              <a:endParaRPr lang="en-US"/>
            </a:p>
          </p:txBody>
        </p:sp>
        <p:sp>
          <p:nvSpPr>
            <p:cNvPr id="24586" name="Line 25"/>
            <p:cNvSpPr>
              <a:spLocks noChangeShapeType="1"/>
            </p:cNvSpPr>
            <p:nvPr/>
          </p:nvSpPr>
          <p:spPr bwMode="auto">
            <a:xfrm flipV="1">
              <a:off x="2426" y="1570"/>
              <a:ext cx="862" cy="1044"/>
            </a:xfrm>
            <a:prstGeom prst="line">
              <a:avLst/>
            </a:prstGeom>
            <a:noFill/>
            <a:ln w="19050">
              <a:solidFill>
                <a:schemeClr val="bg1"/>
              </a:solidFill>
              <a:round/>
              <a:headEnd/>
              <a:tailEnd type="triangle" w="med" len="med"/>
            </a:ln>
          </p:spPr>
          <p:txBody>
            <a:bodyPr/>
            <a:lstStyle/>
            <a:p>
              <a:endParaRPr lang="en-US"/>
            </a:p>
          </p:txBody>
        </p:sp>
      </p:grpSp>
      <p:sp>
        <p:nvSpPr>
          <p:cNvPr id="24583" name="Text Box 27"/>
          <p:cNvSpPr txBox="1">
            <a:spLocks noChangeArrowheads="1"/>
          </p:cNvSpPr>
          <p:nvPr/>
        </p:nvSpPr>
        <p:spPr bwMode="auto">
          <a:xfrm>
            <a:off x="539750" y="404813"/>
            <a:ext cx="7416800" cy="762000"/>
          </a:xfrm>
          <a:prstGeom prst="rect">
            <a:avLst/>
          </a:prstGeom>
          <a:noFill/>
          <a:ln w="9525">
            <a:noFill/>
            <a:miter lim="800000"/>
            <a:headEnd/>
            <a:tailEnd/>
          </a:ln>
        </p:spPr>
        <p:txBody>
          <a:bodyPr>
            <a:spAutoFit/>
          </a:bodyPr>
          <a:lstStyle/>
          <a:p>
            <a:pPr>
              <a:spcBef>
                <a:spcPct val="50000"/>
              </a:spcBef>
            </a:pPr>
            <a:r>
              <a:rPr lang="en-US" sz="4400"/>
              <a:t>Stress Response</a:t>
            </a:r>
            <a:endParaRPr lang="en-AU" sz="44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3" fill="hold" nodeType="clickEffect">
                                  <p:stCondLst>
                                    <p:cond delay="0"/>
                                  </p:stCondLst>
                                  <p:childTnLst>
                                    <p:set>
                                      <p:cBhvr>
                                        <p:cTn id="6" dur="1" fill="hold">
                                          <p:stCondLst>
                                            <p:cond delay="0"/>
                                          </p:stCondLst>
                                        </p:cTn>
                                        <p:tgtEl>
                                          <p:spTgt spid="59420"/>
                                        </p:tgtEl>
                                        <p:attrNameLst>
                                          <p:attrName>style.visibility</p:attrName>
                                        </p:attrNameLst>
                                      </p:cBhvr>
                                      <p:to>
                                        <p:strVal val="visible"/>
                                      </p:to>
                                    </p:set>
                                    <p:anim calcmode="lin" valueType="num">
                                      <p:cBhvr additive="base">
                                        <p:cTn id="7" dur="500" fill="hold"/>
                                        <p:tgtEl>
                                          <p:spTgt spid="59420"/>
                                        </p:tgtEl>
                                        <p:attrNameLst>
                                          <p:attrName>ppt_x</p:attrName>
                                        </p:attrNameLst>
                                      </p:cBhvr>
                                      <p:tavLst>
                                        <p:tav tm="0">
                                          <p:val>
                                            <p:strVal val="1+#ppt_w/2"/>
                                          </p:val>
                                        </p:tav>
                                        <p:tav tm="100000">
                                          <p:val>
                                            <p:strVal val="#ppt_x"/>
                                          </p:val>
                                        </p:tav>
                                      </p:tavLst>
                                    </p:anim>
                                    <p:anim calcmode="lin" valueType="num">
                                      <p:cBhvr additive="base">
                                        <p:cTn id="8" dur="500" fill="hold"/>
                                        <p:tgtEl>
                                          <p:spTgt spid="59420"/>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5941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5941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59412"/>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594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4"/>
          <p:cNvSpPr>
            <a:spLocks noGrp="1" noChangeArrowheads="1"/>
          </p:cNvSpPr>
          <p:nvPr>
            <p:ph type="title"/>
          </p:nvPr>
        </p:nvSpPr>
        <p:spPr>
          <a:xfrm>
            <a:off x="685800" y="260350"/>
            <a:ext cx="7772400" cy="792163"/>
          </a:xfrm>
        </p:spPr>
        <p:txBody>
          <a:bodyPr/>
          <a:lstStyle/>
          <a:p>
            <a:pPr eaLnBrk="1" hangingPunct="1"/>
            <a:r>
              <a:rPr lang="en-US" smtClean="0"/>
              <a:t>Cortisol</a:t>
            </a:r>
            <a:endParaRPr lang="en-AU" smtClean="0"/>
          </a:p>
        </p:txBody>
      </p:sp>
      <p:sp>
        <p:nvSpPr>
          <p:cNvPr id="26626" name="Rectangle 5"/>
          <p:cNvSpPr>
            <a:spLocks noGrp="1" noChangeArrowheads="1"/>
          </p:cNvSpPr>
          <p:nvPr>
            <p:ph type="body" idx="1"/>
          </p:nvPr>
        </p:nvSpPr>
        <p:spPr>
          <a:xfrm>
            <a:off x="685800" y="1125538"/>
            <a:ext cx="7772400" cy="5400675"/>
          </a:xfrm>
        </p:spPr>
        <p:txBody>
          <a:bodyPr/>
          <a:lstStyle/>
          <a:p>
            <a:pPr eaLnBrk="1" hangingPunct="1">
              <a:lnSpc>
                <a:spcPct val="130000"/>
              </a:lnSpc>
            </a:pPr>
            <a:r>
              <a:rPr lang="en-US" sz="2800" smtClean="0"/>
              <a:t>Turns off stress response in brain by shutting off CRH and ACTH</a:t>
            </a:r>
          </a:p>
          <a:p>
            <a:pPr eaLnBrk="1" hangingPunct="1">
              <a:lnSpc>
                <a:spcPct val="130000"/>
              </a:lnSpc>
            </a:pPr>
            <a:r>
              <a:rPr lang="en-US" sz="2800" smtClean="0"/>
              <a:t>Very strong substance; too much is risky</a:t>
            </a:r>
          </a:p>
          <a:p>
            <a:pPr eaLnBrk="1" hangingPunct="1">
              <a:lnSpc>
                <a:spcPct val="130000"/>
              </a:lnSpc>
            </a:pPr>
            <a:r>
              <a:rPr lang="en-US" sz="2800" smtClean="0"/>
              <a:t>If stress persists, cortisol increases supply of glucose to brain and heart</a:t>
            </a:r>
          </a:p>
          <a:p>
            <a:pPr eaLnBrk="1" hangingPunct="1">
              <a:lnSpc>
                <a:spcPct val="130000"/>
              </a:lnSpc>
            </a:pPr>
            <a:r>
              <a:rPr lang="en-US" sz="2800" smtClean="0"/>
              <a:t>When stress continues, brain can override the message to “turn off” and cortisol begins making long-lasting (sometimes permanent) changes to body</a:t>
            </a:r>
            <a:endParaRPr lang="en-AU" sz="280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1044</TotalTime>
  <Words>1581</Words>
  <Application>Microsoft Office PowerPoint</Application>
  <PresentationFormat>On-screen Show (4:3)</PresentationFormat>
  <Paragraphs>245</Paragraphs>
  <Slides>34</Slides>
  <Notes>9</Notes>
  <HiddenSlides>0</HiddenSlides>
  <MMClips>2</MMClips>
  <ScaleCrop>false</ScaleCrop>
  <HeadingPairs>
    <vt:vector size="6" baseType="variant">
      <vt:variant>
        <vt:lpstr>Fonts Used</vt:lpstr>
      </vt:variant>
      <vt:variant>
        <vt:i4>2</vt:i4>
      </vt:variant>
      <vt:variant>
        <vt:lpstr>Design Template</vt:lpstr>
      </vt:variant>
      <vt:variant>
        <vt:i4>1</vt:i4>
      </vt:variant>
      <vt:variant>
        <vt:lpstr>Slide Titles</vt:lpstr>
      </vt:variant>
      <vt:variant>
        <vt:i4>34</vt:i4>
      </vt:variant>
    </vt:vector>
  </HeadingPairs>
  <TitlesOfParts>
    <vt:vector size="37" baseType="lpstr">
      <vt:lpstr>Arial</vt:lpstr>
      <vt:lpstr>Calibri</vt:lpstr>
      <vt:lpstr>Office Theme</vt:lpstr>
      <vt:lpstr>Managing Stress</vt:lpstr>
      <vt:lpstr>Mental Health &amp; Wellbeing – why a focus on workplace?</vt:lpstr>
      <vt:lpstr>Health and Wellbeing at Work Model (Staff Matters)</vt:lpstr>
      <vt:lpstr>Stress</vt:lpstr>
      <vt:lpstr>Slide 5</vt:lpstr>
      <vt:lpstr>Stress System</vt:lpstr>
      <vt:lpstr>Slide 7</vt:lpstr>
      <vt:lpstr>Slide 8</vt:lpstr>
      <vt:lpstr>Cortisol</vt:lpstr>
      <vt:lpstr>During Periods of Intense Stress…</vt:lpstr>
      <vt:lpstr>The Stress Response</vt:lpstr>
      <vt:lpstr>Burnout!</vt:lpstr>
      <vt:lpstr>Burnout!</vt:lpstr>
      <vt:lpstr>Indicators of stress</vt:lpstr>
      <vt:lpstr>Value of Adult Resilience</vt:lpstr>
      <vt:lpstr>Slide 16</vt:lpstr>
      <vt:lpstr>Protective factors</vt:lpstr>
      <vt:lpstr>Positive Psychology – Character Strengths Activity</vt:lpstr>
      <vt:lpstr>Most Closely Related to Life Satisfaction/Well-being:</vt:lpstr>
      <vt:lpstr>Myself, my colleagues and my work</vt:lpstr>
      <vt:lpstr>Taking care of yourself</vt:lpstr>
      <vt:lpstr>How do you manage your stress?</vt:lpstr>
      <vt:lpstr>Self talk</vt:lpstr>
      <vt:lpstr>Self-talk and challenging beliefs</vt:lpstr>
      <vt:lpstr>Muscle Relaxation Activity</vt:lpstr>
      <vt:lpstr>Blurb about PRIMEXL…</vt:lpstr>
      <vt:lpstr>What is an EAP?</vt:lpstr>
      <vt:lpstr>Who can access this service?</vt:lpstr>
      <vt:lpstr>Key features of an EAP</vt:lpstr>
      <vt:lpstr>Counselling can help with . . .</vt:lpstr>
      <vt:lpstr>Counselling can help with . . .</vt:lpstr>
      <vt:lpstr>PRIMEXL locations</vt:lpstr>
      <vt:lpstr>Making an appointment</vt:lpstr>
      <vt:lpstr>THE END</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Managing Stress</dc:title>
  <dc:creator>NP</dc:creator>
  <cp:lastModifiedBy>E5718TST</cp:lastModifiedBy>
  <cp:revision>36</cp:revision>
  <dcterms:created xsi:type="dcterms:W3CDTF">2011-10-10T06:19:39Z</dcterms:created>
  <dcterms:modified xsi:type="dcterms:W3CDTF">2013-04-09T02:07:56Z</dcterms:modified>
</cp:coreProperties>
</file>